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sldIdLst>
    <p:sldId id="273" r:id="rId5"/>
    <p:sldId id="274" r:id="rId6"/>
    <p:sldId id="276" r:id="rId7"/>
    <p:sldId id="266" r:id="rId8"/>
    <p:sldId id="272" r:id="rId9"/>
    <p:sldId id="275" r:id="rId10"/>
    <p:sldId id="277" r:id="rId11"/>
  </p:sldIdLst>
  <p:sldSz cx="6840538" cy="68405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27" userDrawn="1">
          <p15:clr>
            <a:srgbClr val="A4A3A4"/>
          </p15:clr>
        </p15:guide>
        <p15:guide id="2" pos="4082" userDrawn="1">
          <p15:clr>
            <a:srgbClr val="A4A3A4"/>
          </p15:clr>
        </p15:guide>
        <p15:guide id="3" orient="horz" pos="227" userDrawn="1">
          <p15:clr>
            <a:srgbClr val="A4A3A4"/>
          </p15:clr>
        </p15:guide>
        <p15:guide id="4" orient="horz" pos="4082" userDrawn="1">
          <p15:clr>
            <a:srgbClr val="A4A3A4"/>
          </p15:clr>
        </p15:guide>
        <p15:guide id="5" pos="2948" userDrawn="1">
          <p15:clr>
            <a:srgbClr val="FBAE4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F0C8"/>
    <a:srgbClr val="AACDAF"/>
    <a:srgbClr val="148E7D"/>
    <a:srgbClr val="A0BEDC"/>
    <a:srgbClr val="0096D2"/>
    <a:srgbClr val="003CA0"/>
    <a:srgbClr val="1329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0574E3-4BE9-4270-8095-77955DC6E859}" v="1167" dt="2025-02-13T14:20:54.338"/>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2562" y="114"/>
      </p:cViewPr>
      <p:guideLst>
        <p:guide pos="227"/>
        <p:guide pos="4082"/>
        <p:guide orient="horz" pos="227"/>
        <p:guide orient="horz" pos="4082"/>
        <p:guide pos="29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tzel, Benjamin" userId="7e44d8c6-7b00-4eef-a841-7add9d9242a2" providerId="ADAL" clId="{5B0574E3-4BE9-4270-8095-77955DC6E859}"/>
    <pc:docChg chg="undo redo custSel addSld delSld modSld sldOrd">
      <pc:chgData name="Ditzel, Benjamin" userId="7e44d8c6-7b00-4eef-a841-7add9d9242a2" providerId="ADAL" clId="{5B0574E3-4BE9-4270-8095-77955DC6E859}" dt="2025-02-13T14:36:27.688" v="5007" actId="47"/>
      <pc:docMkLst>
        <pc:docMk/>
      </pc:docMkLst>
      <pc:sldChg chg="addSp delSp modSp del mod ord">
        <pc:chgData name="Ditzel, Benjamin" userId="7e44d8c6-7b00-4eef-a841-7add9d9242a2" providerId="ADAL" clId="{5B0574E3-4BE9-4270-8095-77955DC6E859}" dt="2025-02-13T13:25:18.864" v="3910" actId="47"/>
        <pc:sldMkLst>
          <pc:docMk/>
          <pc:sldMk cId="2407328871" sldId="256"/>
        </pc:sldMkLst>
        <pc:spChg chg="add mod ord">
          <ac:chgData name="Ditzel, Benjamin" userId="7e44d8c6-7b00-4eef-a841-7add9d9242a2" providerId="ADAL" clId="{5B0574E3-4BE9-4270-8095-77955DC6E859}" dt="2025-02-12T15:21:47.353" v="690" actId="14100"/>
          <ac:spMkLst>
            <pc:docMk/>
            <pc:sldMk cId="2407328871" sldId="256"/>
            <ac:spMk id="2" creationId="{C6447695-6C25-2165-3DCD-1402B513EFB8}"/>
          </ac:spMkLst>
        </pc:spChg>
        <pc:spChg chg="del mod">
          <ac:chgData name="Ditzel, Benjamin" userId="7e44d8c6-7b00-4eef-a841-7add9d9242a2" providerId="ADAL" clId="{5B0574E3-4BE9-4270-8095-77955DC6E859}" dt="2025-02-12T15:19:41.001" v="637" actId="478"/>
          <ac:spMkLst>
            <pc:docMk/>
            <pc:sldMk cId="2407328871" sldId="256"/>
            <ac:spMk id="4" creationId="{E30897EC-731F-6970-8FBA-BA89B990094F}"/>
          </ac:spMkLst>
        </pc:spChg>
        <pc:spChg chg="mod">
          <ac:chgData name="Ditzel, Benjamin" userId="7e44d8c6-7b00-4eef-a841-7add9d9242a2" providerId="ADAL" clId="{5B0574E3-4BE9-4270-8095-77955DC6E859}" dt="2025-02-12T15:18:58.585" v="617" actId="1035"/>
          <ac:spMkLst>
            <pc:docMk/>
            <pc:sldMk cId="2407328871" sldId="256"/>
            <ac:spMk id="8" creationId="{D98BF078-14C4-BC84-40CD-0CD30EBEA2DB}"/>
          </ac:spMkLst>
        </pc:spChg>
        <pc:spChg chg="mod">
          <ac:chgData name="Ditzel, Benjamin" userId="7e44d8c6-7b00-4eef-a841-7add9d9242a2" providerId="ADAL" clId="{5B0574E3-4BE9-4270-8095-77955DC6E859}" dt="2025-02-12T15:19:30.192" v="633" actId="1035"/>
          <ac:spMkLst>
            <pc:docMk/>
            <pc:sldMk cId="2407328871" sldId="256"/>
            <ac:spMk id="9" creationId="{D1A3C7E9-B703-498E-B9A2-08BE387FDAD7}"/>
          </ac:spMkLst>
        </pc:spChg>
        <pc:spChg chg="mod">
          <ac:chgData name="Ditzel, Benjamin" userId="7e44d8c6-7b00-4eef-a841-7add9d9242a2" providerId="ADAL" clId="{5B0574E3-4BE9-4270-8095-77955DC6E859}" dt="2025-02-12T15:20:57.540" v="650" actId="208"/>
          <ac:spMkLst>
            <pc:docMk/>
            <pc:sldMk cId="2407328871" sldId="256"/>
            <ac:spMk id="10" creationId="{A21E33F0-285B-1845-0D0D-20D399FCBB64}"/>
          </ac:spMkLst>
        </pc:spChg>
        <pc:spChg chg="mod">
          <ac:chgData name="Ditzel, Benjamin" userId="7e44d8c6-7b00-4eef-a841-7add9d9242a2" providerId="ADAL" clId="{5B0574E3-4BE9-4270-8095-77955DC6E859}" dt="2025-02-12T15:18:36.462" v="601" actId="14100"/>
          <ac:spMkLst>
            <pc:docMk/>
            <pc:sldMk cId="2407328871" sldId="256"/>
            <ac:spMk id="11" creationId="{D8149F19-43F4-8300-C9E0-E27C9DFAC448}"/>
          </ac:spMkLst>
        </pc:spChg>
        <pc:picChg chg="mod modCrop">
          <ac:chgData name="Ditzel, Benjamin" userId="7e44d8c6-7b00-4eef-a841-7add9d9242a2" providerId="ADAL" clId="{5B0574E3-4BE9-4270-8095-77955DC6E859}" dt="2025-02-12T15:21:40.789" v="688" actId="732"/>
          <ac:picMkLst>
            <pc:docMk/>
            <pc:sldMk cId="2407328871" sldId="256"/>
            <ac:picMk id="6" creationId="{BB8BBF97-BF89-2B74-5D0D-82FB0CC7578E}"/>
          </ac:picMkLst>
        </pc:picChg>
      </pc:sldChg>
      <pc:sldChg chg="addSp delSp modSp del mod">
        <pc:chgData name="Ditzel, Benjamin" userId="7e44d8c6-7b00-4eef-a841-7add9d9242a2" providerId="ADAL" clId="{5B0574E3-4BE9-4270-8095-77955DC6E859}" dt="2025-02-13T13:25:23.670" v="3911" actId="47"/>
        <pc:sldMkLst>
          <pc:docMk/>
          <pc:sldMk cId="1249739261" sldId="258"/>
        </pc:sldMkLst>
        <pc:spChg chg="add del mod">
          <ac:chgData name="Ditzel, Benjamin" userId="7e44d8c6-7b00-4eef-a841-7add9d9242a2" providerId="ADAL" clId="{5B0574E3-4BE9-4270-8095-77955DC6E859}" dt="2025-02-12T15:35:05.913" v="960" actId="478"/>
          <ac:spMkLst>
            <pc:docMk/>
            <pc:sldMk cId="1249739261" sldId="258"/>
            <ac:spMk id="5" creationId="{03730918-BAF6-DFB0-9716-D496D546AAC9}"/>
          </ac:spMkLst>
        </pc:spChg>
        <pc:spChg chg="add del mod">
          <ac:chgData name="Ditzel, Benjamin" userId="7e44d8c6-7b00-4eef-a841-7add9d9242a2" providerId="ADAL" clId="{5B0574E3-4BE9-4270-8095-77955DC6E859}" dt="2025-02-12T15:35:05.913" v="960" actId="478"/>
          <ac:spMkLst>
            <pc:docMk/>
            <pc:sldMk cId="1249739261" sldId="258"/>
            <ac:spMk id="7" creationId="{28DB3C2C-7D3B-C0DD-A37A-8B79D32E673D}"/>
          </ac:spMkLst>
        </pc:spChg>
        <pc:spChg chg="add del mod">
          <ac:chgData name="Ditzel, Benjamin" userId="7e44d8c6-7b00-4eef-a841-7add9d9242a2" providerId="ADAL" clId="{5B0574E3-4BE9-4270-8095-77955DC6E859}" dt="2025-02-12T15:35:05.913" v="960" actId="478"/>
          <ac:spMkLst>
            <pc:docMk/>
            <pc:sldMk cId="1249739261" sldId="258"/>
            <ac:spMk id="8" creationId="{4100518C-1C63-54D7-8AC7-BCD072FE7CA9}"/>
          </ac:spMkLst>
        </pc:spChg>
        <pc:spChg chg="add del mod">
          <ac:chgData name="Ditzel, Benjamin" userId="7e44d8c6-7b00-4eef-a841-7add9d9242a2" providerId="ADAL" clId="{5B0574E3-4BE9-4270-8095-77955DC6E859}" dt="2025-02-12T15:35:05.913" v="960" actId="478"/>
          <ac:spMkLst>
            <pc:docMk/>
            <pc:sldMk cId="1249739261" sldId="258"/>
            <ac:spMk id="9" creationId="{D5B0D69B-AC19-23A5-DF2A-4D8EB45A0044}"/>
          </ac:spMkLst>
        </pc:spChg>
        <pc:spChg chg="add del mod">
          <ac:chgData name="Ditzel, Benjamin" userId="7e44d8c6-7b00-4eef-a841-7add9d9242a2" providerId="ADAL" clId="{5B0574E3-4BE9-4270-8095-77955DC6E859}" dt="2025-02-12T15:35:05.913" v="960" actId="478"/>
          <ac:spMkLst>
            <pc:docMk/>
            <pc:sldMk cId="1249739261" sldId="258"/>
            <ac:spMk id="10" creationId="{58C86546-ADE4-992F-62D0-32B00EDBD4FF}"/>
          </ac:spMkLst>
        </pc:spChg>
        <pc:spChg chg="add mod">
          <ac:chgData name="Ditzel, Benjamin" userId="7e44d8c6-7b00-4eef-a841-7add9d9242a2" providerId="ADAL" clId="{5B0574E3-4BE9-4270-8095-77955DC6E859}" dt="2025-02-12T15:35:07.212" v="961"/>
          <ac:spMkLst>
            <pc:docMk/>
            <pc:sldMk cId="1249739261" sldId="258"/>
            <ac:spMk id="11" creationId="{1EFF68C3-7611-5223-8442-31D6671AC02E}"/>
          </ac:spMkLst>
        </pc:spChg>
        <pc:spChg chg="add mod">
          <ac:chgData name="Ditzel, Benjamin" userId="7e44d8c6-7b00-4eef-a841-7add9d9242a2" providerId="ADAL" clId="{5B0574E3-4BE9-4270-8095-77955DC6E859}" dt="2025-02-12T15:35:07.212" v="961"/>
          <ac:spMkLst>
            <pc:docMk/>
            <pc:sldMk cId="1249739261" sldId="258"/>
            <ac:spMk id="12" creationId="{DECAB252-E965-10A8-DA6A-361211AC4044}"/>
          </ac:spMkLst>
        </pc:spChg>
        <pc:spChg chg="add mod">
          <ac:chgData name="Ditzel, Benjamin" userId="7e44d8c6-7b00-4eef-a841-7add9d9242a2" providerId="ADAL" clId="{5B0574E3-4BE9-4270-8095-77955DC6E859}" dt="2025-02-12T15:35:07.212" v="961"/>
          <ac:spMkLst>
            <pc:docMk/>
            <pc:sldMk cId="1249739261" sldId="258"/>
            <ac:spMk id="13" creationId="{2F4E0F3D-12FE-69E2-C7C7-7B4109E0963D}"/>
          </ac:spMkLst>
        </pc:spChg>
        <pc:spChg chg="add mod">
          <ac:chgData name="Ditzel, Benjamin" userId="7e44d8c6-7b00-4eef-a841-7add9d9242a2" providerId="ADAL" clId="{5B0574E3-4BE9-4270-8095-77955DC6E859}" dt="2025-02-12T15:35:07.212" v="961"/>
          <ac:spMkLst>
            <pc:docMk/>
            <pc:sldMk cId="1249739261" sldId="258"/>
            <ac:spMk id="14" creationId="{3B8C36A2-CAE0-5F68-BDE5-4CCACB861E2E}"/>
          </ac:spMkLst>
        </pc:spChg>
        <pc:spChg chg="add mod">
          <ac:chgData name="Ditzel, Benjamin" userId="7e44d8c6-7b00-4eef-a841-7add9d9242a2" providerId="ADAL" clId="{5B0574E3-4BE9-4270-8095-77955DC6E859}" dt="2025-02-12T15:35:07.212" v="961"/>
          <ac:spMkLst>
            <pc:docMk/>
            <pc:sldMk cId="1249739261" sldId="258"/>
            <ac:spMk id="15" creationId="{367299AF-A71B-2310-BF02-9EEE8A29BBD3}"/>
          </ac:spMkLst>
        </pc:spChg>
        <pc:graphicFrameChg chg="del mod">
          <ac:chgData name="Ditzel, Benjamin" userId="7e44d8c6-7b00-4eef-a841-7add9d9242a2" providerId="ADAL" clId="{5B0574E3-4BE9-4270-8095-77955DC6E859}" dt="2025-02-12T15:16:41.942" v="554" actId="478"/>
          <ac:graphicFrameMkLst>
            <pc:docMk/>
            <pc:sldMk cId="1249739261" sldId="258"/>
            <ac:graphicFrameMk id="3" creationId="{B79ADFA3-4157-71A4-1516-310F4C23D547}"/>
          </ac:graphicFrameMkLst>
        </pc:graphicFrameChg>
        <pc:graphicFrameChg chg="add mod modGraphic">
          <ac:chgData name="Ditzel, Benjamin" userId="7e44d8c6-7b00-4eef-a841-7add9d9242a2" providerId="ADAL" clId="{5B0574E3-4BE9-4270-8095-77955DC6E859}" dt="2025-02-12T15:16:28.534" v="553" actId="113"/>
          <ac:graphicFrameMkLst>
            <pc:docMk/>
            <pc:sldMk cId="1249739261" sldId="258"/>
            <ac:graphicFrameMk id="4" creationId="{8F9DB3B9-51B6-F168-D272-3F42A5599EF9}"/>
          </ac:graphicFrameMkLst>
        </pc:graphicFrameChg>
        <pc:picChg chg="del">
          <ac:chgData name="Ditzel, Benjamin" userId="7e44d8c6-7b00-4eef-a841-7add9d9242a2" providerId="ADAL" clId="{5B0574E3-4BE9-4270-8095-77955DC6E859}" dt="2025-02-12T15:16:41.942" v="554" actId="478"/>
          <ac:picMkLst>
            <pc:docMk/>
            <pc:sldMk cId="1249739261" sldId="258"/>
            <ac:picMk id="2" creationId="{87923B89-BF59-A3E7-9A11-05DFA2A5373E}"/>
          </ac:picMkLst>
        </pc:picChg>
      </pc:sldChg>
      <pc:sldChg chg="addSp delSp modSp del mod">
        <pc:chgData name="Ditzel, Benjamin" userId="7e44d8c6-7b00-4eef-a841-7add9d9242a2" providerId="ADAL" clId="{5B0574E3-4BE9-4270-8095-77955DC6E859}" dt="2025-02-13T13:25:23.670" v="3911" actId="47"/>
        <pc:sldMkLst>
          <pc:docMk/>
          <pc:sldMk cId="963430450" sldId="259"/>
        </pc:sldMkLst>
        <pc:spChg chg="add del mod">
          <ac:chgData name="Ditzel, Benjamin" userId="7e44d8c6-7b00-4eef-a841-7add9d9242a2" providerId="ADAL" clId="{5B0574E3-4BE9-4270-8095-77955DC6E859}" dt="2025-02-12T10:42:03.068" v="402" actId="478"/>
          <ac:spMkLst>
            <pc:docMk/>
            <pc:sldMk cId="963430450" sldId="259"/>
            <ac:spMk id="2" creationId="{7980C832-AEAD-D029-BF48-98D40DA78CC9}"/>
          </ac:spMkLst>
        </pc:spChg>
        <pc:spChg chg="add mod">
          <ac:chgData name="Ditzel, Benjamin" userId="7e44d8c6-7b00-4eef-a841-7add9d9242a2" providerId="ADAL" clId="{5B0574E3-4BE9-4270-8095-77955DC6E859}" dt="2025-02-12T10:47:32.347" v="439" actId="1036"/>
          <ac:spMkLst>
            <pc:docMk/>
            <pc:sldMk cId="963430450" sldId="259"/>
            <ac:spMk id="3" creationId="{66228FD8-70A4-0005-0948-F7C09042DEDE}"/>
          </ac:spMkLst>
        </pc:spChg>
        <pc:spChg chg="add mod">
          <ac:chgData name="Ditzel, Benjamin" userId="7e44d8c6-7b00-4eef-a841-7add9d9242a2" providerId="ADAL" clId="{5B0574E3-4BE9-4270-8095-77955DC6E859}" dt="2025-02-12T10:49:37.143" v="453" actId="14100"/>
          <ac:spMkLst>
            <pc:docMk/>
            <pc:sldMk cId="963430450" sldId="259"/>
            <ac:spMk id="4" creationId="{A132A27F-B0A9-AF6A-79F3-823104862640}"/>
          </ac:spMkLst>
        </pc:spChg>
        <pc:spChg chg="mod">
          <ac:chgData name="Ditzel, Benjamin" userId="7e44d8c6-7b00-4eef-a841-7add9d9242a2" providerId="ADAL" clId="{5B0574E3-4BE9-4270-8095-77955DC6E859}" dt="2025-02-12T10:47:11.793" v="436" actId="14100"/>
          <ac:spMkLst>
            <pc:docMk/>
            <pc:sldMk cId="963430450" sldId="259"/>
            <ac:spMk id="5" creationId="{D1C8BA9A-B335-7141-2557-067149F34F66}"/>
          </ac:spMkLst>
        </pc:spChg>
        <pc:spChg chg="add mod">
          <ac:chgData name="Ditzel, Benjamin" userId="7e44d8c6-7b00-4eef-a841-7add9d9242a2" providerId="ADAL" clId="{5B0574E3-4BE9-4270-8095-77955DC6E859}" dt="2025-02-12T10:47:37.293" v="440" actId="1036"/>
          <ac:spMkLst>
            <pc:docMk/>
            <pc:sldMk cId="963430450" sldId="259"/>
            <ac:spMk id="7" creationId="{A3EA3181-6153-4E5F-7322-C1171728C21F}"/>
          </ac:spMkLst>
        </pc:spChg>
        <pc:spChg chg="add mod">
          <ac:chgData name="Ditzel, Benjamin" userId="7e44d8c6-7b00-4eef-a841-7add9d9242a2" providerId="ADAL" clId="{5B0574E3-4BE9-4270-8095-77955DC6E859}" dt="2025-02-12T10:47:40.437" v="441" actId="1036"/>
          <ac:spMkLst>
            <pc:docMk/>
            <pc:sldMk cId="963430450" sldId="259"/>
            <ac:spMk id="8" creationId="{43B3DECB-BC98-7CF8-8B61-42B35F54806E}"/>
          </ac:spMkLst>
        </pc:spChg>
        <pc:spChg chg="mod">
          <ac:chgData name="Ditzel, Benjamin" userId="7e44d8c6-7b00-4eef-a841-7add9d9242a2" providerId="ADAL" clId="{5B0574E3-4BE9-4270-8095-77955DC6E859}" dt="2025-02-12T10:47:40.437" v="441" actId="1036"/>
          <ac:spMkLst>
            <pc:docMk/>
            <pc:sldMk cId="963430450" sldId="259"/>
            <ac:spMk id="9" creationId="{9A6DF92E-94C3-6D30-2A6A-BDB2CDA4316B}"/>
          </ac:spMkLst>
        </pc:spChg>
        <pc:spChg chg="add mod">
          <ac:chgData name="Ditzel, Benjamin" userId="7e44d8c6-7b00-4eef-a841-7add9d9242a2" providerId="ADAL" clId="{5B0574E3-4BE9-4270-8095-77955DC6E859}" dt="2025-02-12T10:47:43.084" v="442" actId="1036"/>
          <ac:spMkLst>
            <pc:docMk/>
            <pc:sldMk cId="963430450" sldId="259"/>
            <ac:spMk id="10" creationId="{8C51CC64-B7B2-EC52-2121-13C6D875D8C7}"/>
          </ac:spMkLst>
        </pc:spChg>
        <pc:spChg chg="add mod ord">
          <ac:chgData name="Ditzel, Benjamin" userId="7e44d8c6-7b00-4eef-a841-7add9d9242a2" providerId="ADAL" clId="{5B0574E3-4BE9-4270-8095-77955DC6E859}" dt="2025-02-12T10:49:32.015" v="452" actId="14100"/>
          <ac:spMkLst>
            <pc:docMk/>
            <pc:sldMk cId="963430450" sldId="259"/>
            <ac:spMk id="11" creationId="{0ABE8DAA-3F77-4F76-BA45-FECA6232E165}"/>
          </ac:spMkLst>
        </pc:spChg>
        <pc:spChg chg="add del mod">
          <ac:chgData name="Ditzel, Benjamin" userId="7e44d8c6-7b00-4eef-a841-7add9d9242a2" providerId="ADAL" clId="{5B0574E3-4BE9-4270-8095-77955DC6E859}" dt="2025-02-12T15:35:10.418" v="962" actId="478"/>
          <ac:spMkLst>
            <pc:docMk/>
            <pc:sldMk cId="963430450" sldId="259"/>
            <ac:spMk id="12" creationId="{CFBB0481-B420-B593-BB2F-492ECD5A591B}"/>
          </ac:spMkLst>
        </pc:spChg>
        <pc:spChg chg="add del mod">
          <ac:chgData name="Ditzel, Benjamin" userId="7e44d8c6-7b00-4eef-a841-7add9d9242a2" providerId="ADAL" clId="{5B0574E3-4BE9-4270-8095-77955DC6E859}" dt="2025-02-12T15:35:10.418" v="962" actId="478"/>
          <ac:spMkLst>
            <pc:docMk/>
            <pc:sldMk cId="963430450" sldId="259"/>
            <ac:spMk id="13" creationId="{67E32E9C-713F-A1D7-CA6B-454A241014B3}"/>
          </ac:spMkLst>
        </pc:spChg>
        <pc:spChg chg="add del mod">
          <ac:chgData name="Ditzel, Benjamin" userId="7e44d8c6-7b00-4eef-a841-7add9d9242a2" providerId="ADAL" clId="{5B0574E3-4BE9-4270-8095-77955DC6E859}" dt="2025-02-12T15:35:10.418" v="962" actId="478"/>
          <ac:spMkLst>
            <pc:docMk/>
            <pc:sldMk cId="963430450" sldId="259"/>
            <ac:spMk id="14" creationId="{F145998E-06BF-909D-BD04-E3186D42AAD4}"/>
          </ac:spMkLst>
        </pc:spChg>
        <pc:spChg chg="add del mod">
          <ac:chgData name="Ditzel, Benjamin" userId="7e44d8c6-7b00-4eef-a841-7add9d9242a2" providerId="ADAL" clId="{5B0574E3-4BE9-4270-8095-77955DC6E859}" dt="2025-02-12T15:35:10.418" v="962" actId="478"/>
          <ac:spMkLst>
            <pc:docMk/>
            <pc:sldMk cId="963430450" sldId="259"/>
            <ac:spMk id="15" creationId="{3D23A215-BFA8-3B93-9B61-5DBBE98B6998}"/>
          </ac:spMkLst>
        </pc:spChg>
        <pc:spChg chg="add del mod">
          <ac:chgData name="Ditzel, Benjamin" userId="7e44d8c6-7b00-4eef-a841-7add9d9242a2" providerId="ADAL" clId="{5B0574E3-4BE9-4270-8095-77955DC6E859}" dt="2025-02-12T15:35:10.418" v="962" actId="478"/>
          <ac:spMkLst>
            <pc:docMk/>
            <pc:sldMk cId="963430450" sldId="259"/>
            <ac:spMk id="16" creationId="{FC3619D3-2F9E-1124-1A7C-D6AFF695FC4E}"/>
          </ac:spMkLst>
        </pc:spChg>
        <pc:spChg chg="add mod">
          <ac:chgData name="Ditzel, Benjamin" userId="7e44d8c6-7b00-4eef-a841-7add9d9242a2" providerId="ADAL" clId="{5B0574E3-4BE9-4270-8095-77955DC6E859}" dt="2025-02-12T15:35:11.380" v="963"/>
          <ac:spMkLst>
            <pc:docMk/>
            <pc:sldMk cId="963430450" sldId="259"/>
            <ac:spMk id="17" creationId="{0F400A9D-E956-6C3D-831A-A4FC5295C658}"/>
          </ac:spMkLst>
        </pc:spChg>
        <pc:spChg chg="add mod">
          <ac:chgData name="Ditzel, Benjamin" userId="7e44d8c6-7b00-4eef-a841-7add9d9242a2" providerId="ADAL" clId="{5B0574E3-4BE9-4270-8095-77955DC6E859}" dt="2025-02-12T15:35:11.380" v="963"/>
          <ac:spMkLst>
            <pc:docMk/>
            <pc:sldMk cId="963430450" sldId="259"/>
            <ac:spMk id="18" creationId="{BDA30D47-0E41-2232-CB55-F3E176DD4F20}"/>
          </ac:spMkLst>
        </pc:spChg>
        <pc:spChg chg="add mod">
          <ac:chgData name="Ditzel, Benjamin" userId="7e44d8c6-7b00-4eef-a841-7add9d9242a2" providerId="ADAL" clId="{5B0574E3-4BE9-4270-8095-77955DC6E859}" dt="2025-02-12T15:35:11.380" v="963"/>
          <ac:spMkLst>
            <pc:docMk/>
            <pc:sldMk cId="963430450" sldId="259"/>
            <ac:spMk id="19" creationId="{3C2E8FA1-9A9B-C7CC-004E-F5BB8D58EA9D}"/>
          </ac:spMkLst>
        </pc:spChg>
        <pc:spChg chg="add mod">
          <ac:chgData name="Ditzel, Benjamin" userId="7e44d8c6-7b00-4eef-a841-7add9d9242a2" providerId="ADAL" clId="{5B0574E3-4BE9-4270-8095-77955DC6E859}" dt="2025-02-12T15:35:11.380" v="963"/>
          <ac:spMkLst>
            <pc:docMk/>
            <pc:sldMk cId="963430450" sldId="259"/>
            <ac:spMk id="20" creationId="{1E85AD06-F41D-AD21-D8EC-CE5068C5C1D5}"/>
          </ac:spMkLst>
        </pc:spChg>
        <pc:spChg chg="add mod">
          <ac:chgData name="Ditzel, Benjamin" userId="7e44d8c6-7b00-4eef-a841-7add9d9242a2" providerId="ADAL" clId="{5B0574E3-4BE9-4270-8095-77955DC6E859}" dt="2025-02-12T15:35:11.380" v="963"/>
          <ac:spMkLst>
            <pc:docMk/>
            <pc:sldMk cId="963430450" sldId="259"/>
            <ac:spMk id="21" creationId="{27BD530E-C587-11F2-830F-3CFF99B5F7BF}"/>
          </ac:spMkLst>
        </pc:spChg>
        <pc:spChg chg="mod">
          <ac:chgData name="Ditzel, Benjamin" userId="7e44d8c6-7b00-4eef-a841-7add9d9242a2" providerId="ADAL" clId="{5B0574E3-4BE9-4270-8095-77955DC6E859}" dt="2025-02-12T10:47:37.293" v="440" actId="1036"/>
          <ac:spMkLst>
            <pc:docMk/>
            <pc:sldMk cId="963430450" sldId="259"/>
            <ac:spMk id="23" creationId="{75B48354-187D-110C-1ECC-A4C549610626}"/>
          </ac:spMkLst>
        </pc:spChg>
        <pc:spChg chg="mod">
          <ac:chgData name="Ditzel, Benjamin" userId="7e44d8c6-7b00-4eef-a841-7add9d9242a2" providerId="ADAL" clId="{5B0574E3-4BE9-4270-8095-77955DC6E859}" dt="2025-02-12T10:47:43.084" v="442" actId="1036"/>
          <ac:spMkLst>
            <pc:docMk/>
            <pc:sldMk cId="963430450" sldId="259"/>
            <ac:spMk id="24" creationId="{F580E115-C6A2-EB07-6D1A-5024B4F89F0E}"/>
          </ac:spMkLst>
        </pc:spChg>
        <pc:spChg chg="mod">
          <ac:chgData name="Ditzel, Benjamin" userId="7e44d8c6-7b00-4eef-a841-7add9d9242a2" providerId="ADAL" clId="{5B0574E3-4BE9-4270-8095-77955DC6E859}" dt="2025-02-12T10:47:45.796" v="443" actId="1036"/>
          <ac:spMkLst>
            <pc:docMk/>
            <pc:sldMk cId="963430450" sldId="259"/>
            <ac:spMk id="25" creationId="{CD97E980-DBA9-CA62-62D0-DC531E54EECC}"/>
          </ac:spMkLst>
        </pc:spChg>
        <pc:spChg chg="mod">
          <ac:chgData name="Ditzel, Benjamin" userId="7e44d8c6-7b00-4eef-a841-7add9d9242a2" providerId="ADAL" clId="{5B0574E3-4BE9-4270-8095-77955DC6E859}" dt="2025-02-12T10:48:34.622" v="445" actId="207"/>
          <ac:spMkLst>
            <pc:docMk/>
            <pc:sldMk cId="963430450" sldId="259"/>
            <ac:spMk id="26" creationId="{6E9BE448-FE12-F689-7E8D-D8BB6D7137D5}"/>
          </ac:spMkLst>
        </pc:spChg>
        <pc:spChg chg="mod">
          <ac:chgData name="Ditzel, Benjamin" userId="7e44d8c6-7b00-4eef-a841-7add9d9242a2" providerId="ADAL" clId="{5B0574E3-4BE9-4270-8095-77955DC6E859}" dt="2025-02-12T10:48:34.622" v="445" actId="207"/>
          <ac:spMkLst>
            <pc:docMk/>
            <pc:sldMk cId="963430450" sldId="259"/>
            <ac:spMk id="27" creationId="{1E7B45AF-C082-1D6F-EF14-6D110A7B8255}"/>
          </ac:spMkLst>
        </pc:spChg>
        <pc:spChg chg="mod">
          <ac:chgData name="Ditzel, Benjamin" userId="7e44d8c6-7b00-4eef-a841-7add9d9242a2" providerId="ADAL" clId="{5B0574E3-4BE9-4270-8095-77955DC6E859}" dt="2025-02-12T10:48:34.622" v="445" actId="207"/>
          <ac:spMkLst>
            <pc:docMk/>
            <pc:sldMk cId="963430450" sldId="259"/>
            <ac:spMk id="28" creationId="{3334218A-271A-FA9D-EAB1-A3C8BB59DB88}"/>
          </ac:spMkLst>
        </pc:spChg>
        <pc:spChg chg="mod">
          <ac:chgData name="Ditzel, Benjamin" userId="7e44d8c6-7b00-4eef-a841-7add9d9242a2" providerId="ADAL" clId="{5B0574E3-4BE9-4270-8095-77955DC6E859}" dt="2025-02-12T10:46:34.594" v="430" actId="3064"/>
          <ac:spMkLst>
            <pc:docMk/>
            <pc:sldMk cId="963430450" sldId="259"/>
            <ac:spMk id="32" creationId="{7456BE80-B698-0C5C-57AF-8A8BACA1E391}"/>
          </ac:spMkLst>
        </pc:spChg>
        <pc:spChg chg="mod">
          <ac:chgData name="Ditzel, Benjamin" userId="7e44d8c6-7b00-4eef-a841-7add9d9242a2" providerId="ADAL" clId="{5B0574E3-4BE9-4270-8095-77955DC6E859}" dt="2025-02-12T10:46:47.163" v="433" actId="1038"/>
          <ac:spMkLst>
            <pc:docMk/>
            <pc:sldMk cId="963430450" sldId="259"/>
            <ac:spMk id="34" creationId="{91B32D8E-501F-F2B8-4A68-7C6B433BF695}"/>
          </ac:spMkLst>
        </pc:spChg>
        <pc:spChg chg="mod">
          <ac:chgData name="Ditzel, Benjamin" userId="7e44d8c6-7b00-4eef-a841-7add9d9242a2" providerId="ADAL" clId="{5B0574E3-4BE9-4270-8095-77955DC6E859}" dt="2025-02-12T10:46:55.637" v="434" actId="1037"/>
          <ac:spMkLst>
            <pc:docMk/>
            <pc:sldMk cId="963430450" sldId="259"/>
            <ac:spMk id="35" creationId="{F94F7192-436A-03CF-FFF2-E62D3939C2DB}"/>
          </ac:spMkLst>
        </pc:spChg>
        <pc:spChg chg="mod">
          <ac:chgData name="Ditzel, Benjamin" userId="7e44d8c6-7b00-4eef-a841-7add9d9242a2" providerId="ADAL" clId="{5B0574E3-4BE9-4270-8095-77955DC6E859}" dt="2025-02-12T10:46:34.594" v="430" actId="3064"/>
          <ac:spMkLst>
            <pc:docMk/>
            <pc:sldMk cId="963430450" sldId="259"/>
            <ac:spMk id="37" creationId="{FF3D68F1-353D-0019-083B-4E5D4E0FF5E1}"/>
          </ac:spMkLst>
        </pc:spChg>
        <pc:spChg chg="mod">
          <ac:chgData name="Ditzel, Benjamin" userId="7e44d8c6-7b00-4eef-a841-7add9d9242a2" providerId="ADAL" clId="{5B0574E3-4BE9-4270-8095-77955DC6E859}" dt="2025-02-12T10:47:37.293" v="440" actId="1036"/>
          <ac:spMkLst>
            <pc:docMk/>
            <pc:sldMk cId="963430450" sldId="259"/>
            <ac:spMk id="38" creationId="{75B8D57A-1FA5-8151-0AC5-BECF1EB0ABA8}"/>
          </ac:spMkLst>
        </pc:spChg>
        <pc:spChg chg="mod">
          <ac:chgData name="Ditzel, Benjamin" userId="7e44d8c6-7b00-4eef-a841-7add9d9242a2" providerId="ADAL" clId="{5B0574E3-4BE9-4270-8095-77955DC6E859}" dt="2025-02-12T10:47:37.293" v="440" actId="1036"/>
          <ac:spMkLst>
            <pc:docMk/>
            <pc:sldMk cId="963430450" sldId="259"/>
            <ac:spMk id="39" creationId="{22104B07-11D8-65C7-2636-750301CBC566}"/>
          </ac:spMkLst>
        </pc:spChg>
        <pc:spChg chg="mod">
          <ac:chgData name="Ditzel, Benjamin" userId="7e44d8c6-7b00-4eef-a841-7add9d9242a2" providerId="ADAL" clId="{5B0574E3-4BE9-4270-8095-77955DC6E859}" dt="2025-02-12T10:47:40.437" v="441" actId="1036"/>
          <ac:spMkLst>
            <pc:docMk/>
            <pc:sldMk cId="963430450" sldId="259"/>
            <ac:spMk id="42" creationId="{DD60DD81-0BEB-3D60-1E28-4DDE2BC10F63}"/>
          </ac:spMkLst>
        </pc:spChg>
        <pc:spChg chg="mod">
          <ac:chgData name="Ditzel, Benjamin" userId="7e44d8c6-7b00-4eef-a841-7add9d9242a2" providerId="ADAL" clId="{5B0574E3-4BE9-4270-8095-77955DC6E859}" dt="2025-02-12T10:47:40.437" v="441" actId="1036"/>
          <ac:spMkLst>
            <pc:docMk/>
            <pc:sldMk cId="963430450" sldId="259"/>
            <ac:spMk id="43" creationId="{BF9E8517-E770-67D6-F37A-81E0C94D262E}"/>
          </ac:spMkLst>
        </pc:spChg>
        <pc:spChg chg="mod">
          <ac:chgData name="Ditzel, Benjamin" userId="7e44d8c6-7b00-4eef-a841-7add9d9242a2" providerId="ADAL" clId="{5B0574E3-4BE9-4270-8095-77955DC6E859}" dt="2025-02-12T10:47:43.084" v="442" actId="1036"/>
          <ac:spMkLst>
            <pc:docMk/>
            <pc:sldMk cId="963430450" sldId="259"/>
            <ac:spMk id="45" creationId="{63C9DEFA-54AC-6258-F1AE-A5A114F19494}"/>
          </ac:spMkLst>
        </pc:spChg>
        <pc:spChg chg="mod">
          <ac:chgData name="Ditzel, Benjamin" userId="7e44d8c6-7b00-4eef-a841-7add9d9242a2" providerId="ADAL" clId="{5B0574E3-4BE9-4270-8095-77955DC6E859}" dt="2025-02-12T10:47:43.084" v="442" actId="1036"/>
          <ac:spMkLst>
            <pc:docMk/>
            <pc:sldMk cId="963430450" sldId="259"/>
            <ac:spMk id="46" creationId="{7EE4002E-BC33-E8FA-5BA6-3AF030703CE6}"/>
          </ac:spMkLst>
        </pc:spChg>
        <pc:spChg chg="mod">
          <ac:chgData name="Ditzel, Benjamin" userId="7e44d8c6-7b00-4eef-a841-7add9d9242a2" providerId="ADAL" clId="{5B0574E3-4BE9-4270-8095-77955DC6E859}" dt="2025-02-12T10:47:43.084" v="442" actId="1036"/>
          <ac:spMkLst>
            <pc:docMk/>
            <pc:sldMk cId="963430450" sldId="259"/>
            <ac:spMk id="47" creationId="{65856880-DA82-1997-6F17-9A2D80DB1989}"/>
          </ac:spMkLst>
        </pc:spChg>
        <pc:spChg chg="mod">
          <ac:chgData name="Ditzel, Benjamin" userId="7e44d8c6-7b00-4eef-a841-7add9d9242a2" providerId="ADAL" clId="{5B0574E3-4BE9-4270-8095-77955DC6E859}" dt="2025-02-12T10:47:37.293" v="440" actId="1036"/>
          <ac:spMkLst>
            <pc:docMk/>
            <pc:sldMk cId="963430450" sldId="259"/>
            <ac:spMk id="48" creationId="{B2CC4629-AA83-E5BE-8207-80E273DEE503}"/>
          </ac:spMkLst>
        </pc:spChg>
        <pc:spChg chg="del mod">
          <ac:chgData name="Ditzel, Benjamin" userId="7e44d8c6-7b00-4eef-a841-7add9d9242a2" providerId="ADAL" clId="{5B0574E3-4BE9-4270-8095-77955DC6E859}" dt="2025-02-12T10:02:21.027" v="332" actId="478"/>
          <ac:spMkLst>
            <pc:docMk/>
            <pc:sldMk cId="963430450" sldId="259"/>
            <ac:spMk id="64" creationId="{FA05B024-524C-B6BD-9549-DF8B2AC536B9}"/>
          </ac:spMkLst>
        </pc:spChg>
        <pc:spChg chg="mod">
          <ac:chgData name="Ditzel, Benjamin" userId="7e44d8c6-7b00-4eef-a841-7add9d9242a2" providerId="ADAL" clId="{5B0574E3-4BE9-4270-8095-77955DC6E859}" dt="2025-02-12T10:48:34.622" v="445" actId="207"/>
          <ac:spMkLst>
            <pc:docMk/>
            <pc:sldMk cId="963430450" sldId="259"/>
            <ac:spMk id="67" creationId="{A750FB11-9313-6153-BCB5-BF58AF34E282}"/>
          </ac:spMkLst>
        </pc:spChg>
        <pc:spChg chg="del mod">
          <ac:chgData name="Ditzel, Benjamin" userId="7e44d8c6-7b00-4eef-a841-7add9d9242a2" providerId="ADAL" clId="{5B0574E3-4BE9-4270-8095-77955DC6E859}" dt="2025-02-12T10:03:05.340" v="344" actId="478"/>
          <ac:spMkLst>
            <pc:docMk/>
            <pc:sldMk cId="963430450" sldId="259"/>
            <ac:spMk id="68" creationId="{925965F6-5198-1851-B6C8-69965841C604}"/>
          </ac:spMkLst>
        </pc:spChg>
        <pc:spChg chg="mod">
          <ac:chgData name="Ditzel, Benjamin" userId="7e44d8c6-7b00-4eef-a841-7add9d9242a2" providerId="ADAL" clId="{5B0574E3-4BE9-4270-8095-77955DC6E859}" dt="2025-02-12T10:47:11.793" v="436" actId="14100"/>
          <ac:spMkLst>
            <pc:docMk/>
            <pc:sldMk cId="963430450" sldId="259"/>
            <ac:spMk id="70" creationId="{3EC72A35-3D4F-A62A-A212-23A9DFEB8367}"/>
          </ac:spMkLst>
        </pc:spChg>
        <pc:spChg chg="mod">
          <ac:chgData name="Ditzel, Benjamin" userId="7e44d8c6-7b00-4eef-a841-7add9d9242a2" providerId="ADAL" clId="{5B0574E3-4BE9-4270-8095-77955DC6E859}" dt="2025-02-12T10:47:40.437" v="441" actId="1036"/>
          <ac:spMkLst>
            <pc:docMk/>
            <pc:sldMk cId="963430450" sldId="259"/>
            <ac:spMk id="71" creationId="{D8EADA97-F327-F5AD-B6F5-817C1F329F50}"/>
          </ac:spMkLst>
        </pc:spChg>
        <pc:spChg chg="mod">
          <ac:chgData name="Ditzel, Benjamin" userId="7e44d8c6-7b00-4eef-a841-7add9d9242a2" providerId="ADAL" clId="{5B0574E3-4BE9-4270-8095-77955DC6E859}" dt="2025-02-12T10:47:43.084" v="442" actId="1036"/>
          <ac:spMkLst>
            <pc:docMk/>
            <pc:sldMk cId="963430450" sldId="259"/>
            <ac:spMk id="72" creationId="{7FEB9092-39CF-50FD-C6D3-1369A5DF83BA}"/>
          </ac:spMkLst>
        </pc:spChg>
        <pc:spChg chg="del">
          <ac:chgData name="Ditzel, Benjamin" userId="7e44d8c6-7b00-4eef-a841-7add9d9242a2" providerId="ADAL" clId="{5B0574E3-4BE9-4270-8095-77955DC6E859}" dt="2025-02-12T10:40:59.539" v="384" actId="478"/>
          <ac:spMkLst>
            <pc:docMk/>
            <pc:sldMk cId="963430450" sldId="259"/>
            <ac:spMk id="73" creationId="{021B20FC-86C7-3D3C-39B9-C7B9846EDBF8}"/>
          </ac:spMkLst>
        </pc:spChg>
        <pc:spChg chg="del mod">
          <ac:chgData name="Ditzel, Benjamin" userId="7e44d8c6-7b00-4eef-a841-7add9d9242a2" providerId="ADAL" clId="{5B0574E3-4BE9-4270-8095-77955DC6E859}" dt="2025-02-12T10:42:03.068" v="402" actId="478"/>
          <ac:spMkLst>
            <pc:docMk/>
            <pc:sldMk cId="963430450" sldId="259"/>
            <ac:spMk id="74" creationId="{80A3E03F-DA13-B42D-CB63-5D985C1781FE}"/>
          </ac:spMkLst>
        </pc:spChg>
        <pc:spChg chg="del">
          <ac:chgData name="Ditzel, Benjamin" userId="7e44d8c6-7b00-4eef-a841-7add9d9242a2" providerId="ADAL" clId="{5B0574E3-4BE9-4270-8095-77955DC6E859}" dt="2025-02-12T10:40:59.539" v="384" actId="478"/>
          <ac:spMkLst>
            <pc:docMk/>
            <pc:sldMk cId="963430450" sldId="259"/>
            <ac:spMk id="75" creationId="{0F69E95D-300F-54C9-7DCC-600DFC59411A}"/>
          </ac:spMkLst>
        </pc:spChg>
        <pc:spChg chg="del mod">
          <ac:chgData name="Ditzel, Benjamin" userId="7e44d8c6-7b00-4eef-a841-7add9d9242a2" providerId="ADAL" clId="{5B0574E3-4BE9-4270-8095-77955DC6E859}" dt="2025-02-12T10:42:03.068" v="402" actId="478"/>
          <ac:spMkLst>
            <pc:docMk/>
            <pc:sldMk cId="963430450" sldId="259"/>
            <ac:spMk id="76" creationId="{50333023-89B2-EEAB-DA46-F4B50BCFFBE8}"/>
          </ac:spMkLst>
        </pc:spChg>
        <pc:spChg chg="del">
          <ac:chgData name="Ditzel, Benjamin" userId="7e44d8c6-7b00-4eef-a841-7add9d9242a2" providerId="ADAL" clId="{5B0574E3-4BE9-4270-8095-77955DC6E859}" dt="2025-02-12T10:40:59.539" v="384" actId="478"/>
          <ac:spMkLst>
            <pc:docMk/>
            <pc:sldMk cId="963430450" sldId="259"/>
            <ac:spMk id="77" creationId="{54D59D90-FFA2-BDBF-63A3-217B3CF7C051}"/>
          </ac:spMkLst>
        </pc:spChg>
        <pc:spChg chg="del mod">
          <ac:chgData name="Ditzel, Benjamin" userId="7e44d8c6-7b00-4eef-a841-7add9d9242a2" providerId="ADAL" clId="{5B0574E3-4BE9-4270-8095-77955DC6E859}" dt="2025-02-12T10:42:03.068" v="402" actId="478"/>
          <ac:spMkLst>
            <pc:docMk/>
            <pc:sldMk cId="963430450" sldId="259"/>
            <ac:spMk id="78" creationId="{62C870DA-DF8C-12FF-E8DF-9EC90D263F59}"/>
          </ac:spMkLst>
        </pc:spChg>
        <pc:cxnChg chg="del">
          <ac:chgData name="Ditzel, Benjamin" userId="7e44d8c6-7b00-4eef-a841-7add9d9242a2" providerId="ADAL" clId="{5B0574E3-4BE9-4270-8095-77955DC6E859}" dt="2025-02-12T10:39:16.706" v="371" actId="478"/>
          <ac:cxnSpMkLst>
            <pc:docMk/>
            <pc:sldMk cId="963430450" sldId="259"/>
            <ac:cxnSpMk id="49" creationId="{641518B2-4833-140C-4B12-DF60F6CFED74}"/>
          </ac:cxnSpMkLst>
        </pc:cxnChg>
        <pc:cxnChg chg="del">
          <ac:chgData name="Ditzel, Benjamin" userId="7e44d8c6-7b00-4eef-a841-7add9d9242a2" providerId="ADAL" clId="{5B0574E3-4BE9-4270-8095-77955DC6E859}" dt="2025-02-12T10:39:13.339" v="370" actId="478"/>
          <ac:cxnSpMkLst>
            <pc:docMk/>
            <pc:sldMk cId="963430450" sldId="259"/>
            <ac:cxnSpMk id="65" creationId="{D27FF9DB-9A4A-1B22-A8D2-302447EC275A}"/>
          </ac:cxnSpMkLst>
        </pc:cxnChg>
        <pc:cxnChg chg="del">
          <ac:chgData name="Ditzel, Benjamin" userId="7e44d8c6-7b00-4eef-a841-7add9d9242a2" providerId="ADAL" clId="{5B0574E3-4BE9-4270-8095-77955DC6E859}" dt="2025-02-12T10:39:24.507" v="372" actId="478"/>
          <ac:cxnSpMkLst>
            <pc:docMk/>
            <pc:sldMk cId="963430450" sldId="259"/>
            <ac:cxnSpMk id="66" creationId="{21A52A4C-7353-8C27-A3EF-851915BDECF1}"/>
          </ac:cxnSpMkLst>
        </pc:cxnChg>
        <pc:cxnChg chg="mod">
          <ac:chgData name="Ditzel, Benjamin" userId="7e44d8c6-7b00-4eef-a841-7add9d9242a2" providerId="ADAL" clId="{5B0574E3-4BE9-4270-8095-77955DC6E859}" dt="2025-02-12T10:47:43.084" v="442" actId="1036"/>
          <ac:cxnSpMkLst>
            <pc:docMk/>
            <pc:sldMk cId="963430450" sldId="259"/>
            <ac:cxnSpMk id="69" creationId="{15C0D09F-5ADF-E967-4CC8-8E31A7CCC22E}"/>
          </ac:cxnSpMkLst>
        </pc:cxnChg>
      </pc:sldChg>
      <pc:sldChg chg="addSp delSp modSp del mod">
        <pc:chgData name="Ditzel, Benjamin" userId="7e44d8c6-7b00-4eef-a841-7add9d9242a2" providerId="ADAL" clId="{5B0574E3-4BE9-4270-8095-77955DC6E859}" dt="2025-02-13T13:25:23.670" v="3911" actId="47"/>
        <pc:sldMkLst>
          <pc:docMk/>
          <pc:sldMk cId="676201079" sldId="260"/>
        </pc:sldMkLst>
        <pc:spChg chg="add del mod">
          <ac:chgData name="Ditzel, Benjamin" userId="7e44d8c6-7b00-4eef-a841-7add9d9242a2" providerId="ADAL" clId="{5B0574E3-4BE9-4270-8095-77955DC6E859}" dt="2025-02-12T15:34:25.833" v="947" actId="478"/>
          <ac:spMkLst>
            <pc:docMk/>
            <pc:sldMk cId="676201079" sldId="260"/>
            <ac:spMk id="5" creationId="{73CF03EB-5FA1-1D8B-2AEA-307232D466CD}"/>
          </ac:spMkLst>
        </pc:spChg>
        <pc:spChg chg="add del mod">
          <ac:chgData name="Ditzel, Benjamin" userId="7e44d8c6-7b00-4eef-a841-7add9d9242a2" providerId="ADAL" clId="{5B0574E3-4BE9-4270-8095-77955DC6E859}" dt="2025-02-12T15:34:25.833" v="947" actId="478"/>
          <ac:spMkLst>
            <pc:docMk/>
            <pc:sldMk cId="676201079" sldId="260"/>
            <ac:spMk id="6" creationId="{A774F651-CCCD-B4B7-0D1B-8BB9C619C711}"/>
          </ac:spMkLst>
        </pc:spChg>
        <pc:spChg chg="add del mod">
          <ac:chgData name="Ditzel, Benjamin" userId="7e44d8c6-7b00-4eef-a841-7add9d9242a2" providerId="ADAL" clId="{5B0574E3-4BE9-4270-8095-77955DC6E859}" dt="2025-02-12T15:34:25.833" v="947" actId="478"/>
          <ac:spMkLst>
            <pc:docMk/>
            <pc:sldMk cId="676201079" sldId="260"/>
            <ac:spMk id="7" creationId="{3D5AC639-0981-25AE-4ABA-3135B4D48157}"/>
          </ac:spMkLst>
        </pc:spChg>
        <pc:spChg chg="add del mod">
          <ac:chgData name="Ditzel, Benjamin" userId="7e44d8c6-7b00-4eef-a841-7add9d9242a2" providerId="ADAL" clId="{5B0574E3-4BE9-4270-8095-77955DC6E859}" dt="2025-02-12T15:34:25.833" v="947" actId="478"/>
          <ac:spMkLst>
            <pc:docMk/>
            <pc:sldMk cId="676201079" sldId="260"/>
            <ac:spMk id="8" creationId="{8C26247C-75DF-301B-80CF-A576FB437590}"/>
          </ac:spMkLst>
        </pc:spChg>
        <pc:spChg chg="add del mod">
          <ac:chgData name="Ditzel, Benjamin" userId="7e44d8c6-7b00-4eef-a841-7add9d9242a2" providerId="ADAL" clId="{5B0574E3-4BE9-4270-8095-77955DC6E859}" dt="2025-02-12T15:34:25.833" v="947" actId="478"/>
          <ac:spMkLst>
            <pc:docMk/>
            <pc:sldMk cId="676201079" sldId="260"/>
            <ac:spMk id="9" creationId="{627B4038-6AF2-C7D3-0E33-C9655E7F57DA}"/>
          </ac:spMkLst>
        </pc:spChg>
        <pc:spChg chg="add mod">
          <ac:chgData name="Ditzel, Benjamin" userId="7e44d8c6-7b00-4eef-a841-7add9d9242a2" providerId="ADAL" clId="{5B0574E3-4BE9-4270-8095-77955DC6E859}" dt="2025-02-12T15:35:01.308" v="959"/>
          <ac:spMkLst>
            <pc:docMk/>
            <pc:sldMk cId="676201079" sldId="260"/>
            <ac:spMk id="10" creationId="{3ADC2B47-A8E3-D129-FCF5-4F06EA91FAD2}"/>
          </ac:spMkLst>
        </pc:spChg>
        <pc:spChg chg="add mod">
          <ac:chgData name="Ditzel, Benjamin" userId="7e44d8c6-7b00-4eef-a841-7add9d9242a2" providerId="ADAL" clId="{5B0574E3-4BE9-4270-8095-77955DC6E859}" dt="2025-02-12T15:35:01.308" v="959"/>
          <ac:spMkLst>
            <pc:docMk/>
            <pc:sldMk cId="676201079" sldId="260"/>
            <ac:spMk id="11" creationId="{7246CEE8-CAE0-BA4E-31ED-BF9AC3460794}"/>
          </ac:spMkLst>
        </pc:spChg>
        <pc:spChg chg="add mod">
          <ac:chgData name="Ditzel, Benjamin" userId="7e44d8c6-7b00-4eef-a841-7add9d9242a2" providerId="ADAL" clId="{5B0574E3-4BE9-4270-8095-77955DC6E859}" dt="2025-02-12T15:35:01.308" v="959"/>
          <ac:spMkLst>
            <pc:docMk/>
            <pc:sldMk cId="676201079" sldId="260"/>
            <ac:spMk id="12" creationId="{7DD6263D-29EE-8244-A71E-773A45B9A2DD}"/>
          </ac:spMkLst>
        </pc:spChg>
        <pc:spChg chg="add mod">
          <ac:chgData name="Ditzel, Benjamin" userId="7e44d8c6-7b00-4eef-a841-7add9d9242a2" providerId="ADAL" clId="{5B0574E3-4BE9-4270-8095-77955DC6E859}" dt="2025-02-12T15:35:01.308" v="959"/>
          <ac:spMkLst>
            <pc:docMk/>
            <pc:sldMk cId="676201079" sldId="260"/>
            <ac:spMk id="13" creationId="{774C315A-BA54-C091-1CDE-6854CE6EC1A2}"/>
          </ac:spMkLst>
        </pc:spChg>
        <pc:spChg chg="add mod">
          <ac:chgData name="Ditzel, Benjamin" userId="7e44d8c6-7b00-4eef-a841-7add9d9242a2" providerId="ADAL" clId="{5B0574E3-4BE9-4270-8095-77955DC6E859}" dt="2025-02-12T15:35:01.308" v="959"/>
          <ac:spMkLst>
            <pc:docMk/>
            <pc:sldMk cId="676201079" sldId="260"/>
            <ac:spMk id="14" creationId="{E8E0DE01-E256-52A2-1987-6E838484F47E}"/>
          </ac:spMkLst>
        </pc:spChg>
        <pc:graphicFrameChg chg="add mod modGraphic">
          <ac:chgData name="Ditzel, Benjamin" userId="7e44d8c6-7b00-4eef-a841-7add9d9242a2" providerId="ADAL" clId="{5B0574E3-4BE9-4270-8095-77955DC6E859}" dt="2025-02-12T10:44:51.438" v="416" actId="3064"/>
          <ac:graphicFrameMkLst>
            <pc:docMk/>
            <pc:sldMk cId="676201079" sldId="260"/>
            <ac:graphicFrameMk id="3" creationId="{305A1169-7623-3CA4-4618-ED698DEBFEB2}"/>
          </ac:graphicFrameMkLst>
        </pc:graphicFrameChg>
        <pc:picChg chg="del mod">
          <ac:chgData name="Ditzel, Benjamin" userId="7e44d8c6-7b00-4eef-a841-7add9d9242a2" providerId="ADAL" clId="{5B0574E3-4BE9-4270-8095-77955DC6E859}" dt="2025-02-12T15:10:25.576" v="455" actId="478"/>
          <ac:picMkLst>
            <pc:docMk/>
            <pc:sldMk cId="676201079" sldId="260"/>
            <ac:picMk id="2" creationId="{A6692A34-B89B-DF72-607D-ACF2B0241C10}"/>
          </ac:picMkLst>
        </pc:picChg>
      </pc:sldChg>
      <pc:sldChg chg="addSp delSp modSp del mod modClrScheme chgLayout">
        <pc:chgData name="Ditzel, Benjamin" userId="7e44d8c6-7b00-4eef-a841-7add9d9242a2" providerId="ADAL" clId="{5B0574E3-4BE9-4270-8095-77955DC6E859}" dt="2025-02-13T13:25:23.670" v="3911" actId="47"/>
        <pc:sldMkLst>
          <pc:docMk/>
          <pc:sldMk cId="266656890" sldId="261"/>
        </pc:sldMkLst>
        <pc:spChg chg="add mod">
          <ac:chgData name="Ditzel, Benjamin" userId="7e44d8c6-7b00-4eef-a841-7add9d9242a2" providerId="ADAL" clId="{5B0574E3-4BE9-4270-8095-77955DC6E859}" dt="2025-02-13T08:08:35.467" v="1349" actId="14100"/>
          <ac:spMkLst>
            <pc:docMk/>
            <pc:sldMk cId="266656890" sldId="261"/>
            <ac:spMk id="2" creationId="{039F14DA-2F60-7388-BA52-D8DD8D343205}"/>
          </ac:spMkLst>
        </pc:spChg>
        <pc:spChg chg="add del mod">
          <ac:chgData name="Ditzel, Benjamin" userId="7e44d8c6-7b00-4eef-a841-7add9d9242a2" providerId="ADAL" clId="{5B0574E3-4BE9-4270-8095-77955DC6E859}" dt="2025-02-12T15:30:18.489" v="774" actId="478"/>
          <ac:spMkLst>
            <pc:docMk/>
            <pc:sldMk cId="266656890" sldId="261"/>
            <ac:spMk id="2" creationId="{EA1A0E3A-7034-8545-B404-AF28414BE561}"/>
          </ac:spMkLst>
        </pc:spChg>
        <pc:spChg chg="add del mod">
          <ac:chgData name="Ditzel, Benjamin" userId="7e44d8c6-7b00-4eef-a841-7add9d9242a2" providerId="ADAL" clId="{5B0574E3-4BE9-4270-8095-77955DC6E859}" dt="2025-02-12T15:30:18.489" v="774" actId="478"/>
          <ac:spMkLst>
            <pc:docMk/>
            <pc:sldMk cId="266656890" sldId="261"/>
            <ac:spMk id="3" creationId="{A5468B36-2923-B23A-661D-FF749F56A838}"/>
          </ac:spMkLst>
        </pc:spChg>
        <pc:spChg chg="add mod ord">
          <ac:chgData name="Ditzel, Benjamin" userId="7e44d8c6-7b00-4eef-a841-7add9d9242a2" providerId="ADAL" clId="{5B0574E3-4BE9-4270-8095-77955DC6E859}" dt="2025-02-13T08:09:24.145" v="1383" actId="20577"/>
          <ac:spMkLst>
            <pc:docMk/>
            <pc:sldMk cId="266656890" sldId="261"/>
            <ac:spMk id="3" creationId="{A82D034B-1547-DAD5-71EF-D82D73F98F9C}"/>
          </ac:spMkLst>
        </pc:spChg>
        <pc:spChg chg="add del mod">
          <ac:chgData name="Ditzel, Benjamin" userId="7e44d8c6-7b00-4eef-a841-7add9d9242a2" providerId="ADAL" clId="{5B0574E3-4BE9-4270-8095-77955DC6E859}" dt="2025-02-13T08:18:53.826" v="1404" actId="478"/>
          <ac:spMkLst>
            <pc:docMk/>
            <pc:sldMk cId="266656890" sldId="261"/>
            <ac:spMk id="4" creationId="{05A4E8DB-D5DD-5EF4-027F-F772124626CE}"/>
          </ac:spMkLst>
        </pc:spChg>
        <pc:spChg chg="del mod ord">
          <ac:chgData name="Ditzel, Benjamin" userId="7e44d8c6-7b00-4eef-a841-7add9d9242a2" providerId="ADAL" clId="{5B0574E3-4BE9-4270-8095-77955DC6E859}" dt="2025-02-13T08:09:05.585" v="1350" actId="700"/>
          <ac:spMkLst>
            <pc:docMk/>
            <pc:sldMk cId="266656890" sldId="261"/>
            <ac:spMk id="5" creationId="{0BDB5273-220C-D6D9-F6C1-DFF5FA8A57CA}"/>
          </ac:spMkLst>
        </pc:spChg>
        <pc:spChg chg="add del mod">
          <ac:chgData name="Ditzel, Benjamin" userId="7e44d8c6-7b00-4eef-a841-7add9d9242a2" providerId="ADAL" clId="{5B0574E3-4BE9-4270-8095-77955DC6E859}" dt="2025-02-13T08:18:53.826" v="1404" actId="478"/>
          <ac:spMkLst>
            <pc:docMk/>
            <pc:sldMk cId="266656890" sldId="261"/>
            <ac:spMk id="6" creationId="{B816651E-B911-0B87-4899-FE811A0BBE34}"/>
          </ac:spMkLst>
        </pc:spChg>
        <pc:spChg chg="add del mod">
          <ac:chgData name="Ditzel, Benjamin" userId="7e44d8c6-7b00-4eef-a841-7add9d9242a2" providerId="ADAL" clId="{5B0574E3-4BE9-4270-8095-77955DC6E859}" dt="2025-02-12T15:30:18.489" v="774" actId="478"/>
          <ac:spMkLst>
            <pc:docMk/>
            <pc:sldMk cId="266656890" sldId="261"/>
            <ac:spMk id="6" creationId="{E45EF7A9-1A17-C1A9-2F9C-101166D87326}"/>
          </ac:spMkLst>
        </pc:spChg>
        <pc:spChg chg="add del mod">
          <ac:chgData name="Ditzel, Benjamin" userId="7e44d8c6-7b00-4eef-a841-7add9d9242a2" providerId="ADAL" clId="{5B0574E3-4BE9-4270-8095-77955DC6E859}" dt="2025-02-13T08:18:53.826" v="1404" actId="478"/>
          <ac:spMkLst>
            <pc:docMk/>
            <pc:sldMk cId="266656890" sldId="261"/>
            <ac:spMk id="7" creationId="{E494D42C-D5D4-8762-657B-ECA2AC57D137}"/>
          </ac:spMkLst>
        </pc:spChg>
        <pc:spChg chg="add del mod">
          <ac:chgData name="Ditzel, Benjamin" userId="7e44d8c6-7b00-4eef-a841-7add9d9242a2" providerId="ADAL" clId="{5B0574E3-4BE9-4270-8095-77955DC6E859}" dt="2025-02-13T08:18:53.826" v="1404" actId="478"/>
          <ac:spMkLst>
            <pc:docMk/>
            <pc:sldMk cId="266656890" sldId="261"/>
            <ac:spMk id="8" creationId="{42917976-530C-BB21-4529-A4617DF1F9F8}"/>
          </ac:spMkLst>
        </pc:spChg>
        <pc:spChg chg="add del mod">
          <ac:chgData name="Ditzel, Benjamin" userId="7e44d8c6-7b00-4eef-a841-7add9d9242a2" providerId="ADAL" clId="{5B0574E3-4BE9-4270-8095-77955DC6E859}" dt="2025-02-12T15:30:18.489" v="774" actId="478"/>
          <ac:spMkLst>
            <pc:docMk/>
            <pc:sldMk cId="266656890" sldId="261"/>
            <ac:spMk id="8" creationId="{ECA8E75A-3CCF-0821-1F37-CAF216DA5899}"/>
          </ac:spMkLst>
        </pc:spChg>
        <pc:spChg chg="add del mod">
          <ac:chgData name="Ditzel, Benjamin" userId="7e44d8c6-7b00-4eef-a841-7add9d9242a2" providerId="ADAL" clId="{5B0574E3-4BE9-4270-8095-77955DC6E859}" dt="2025-02-13T08:18:53.826" v="1404" actId="478"/>
          <ac:spMkLst>
            <pc:docMk/>
            <pc:sldMk cId="266656890" sldId="261"/>
            <ac:spMk id="9" creationId="{0925E0D8-AC36-7929-D264-82168D3A75FA}"/>
          </ac:spMkLst>
        </pc:spChg>
        <pc:spChg chg="add del mod">
          <ac:chgData name="Ditzel, Benjamin" userId="7e44d8c6-7b00-4eef-a841-7add9d9242a2" providerId="ADAL" clId="{5B0574E3-4BE9-4270-8095-77955DC6E859}" dt="2025-02-12T15:30:18.489" v="774" actId="478"/>
          <ac:spMkLst>
            <pc:docMk/>
            <pc:sldMk cId="266656890" sldId="261"/>
            <ac:spMk id="9" creationId="{E4B3929F-0544-2E77-B65F-2F1A769B9CBC}"/>
          </ac:spMkLst>
        </pc:spChg>
        <pc:spChg chg="add del mod">
          <ac:chgData name="Ditzel, Benjamin" userId="7e44d8c6-7b00-4eef-a841-7add9d9242a2" providerId="ADAL" clId="{5B0574E3-4BE9-4270-8095-77955DC6E859}" dt="2025-02-13T08:18:53.826" v="1404" actId="478"/>
          <ac:spMkLst>
            <pc:docMk/>
            <pc:sldMk cId="266656890" sldId="261"/>
            <ac:spMk id="10" creationId="{0B2B93FB-9071-DE4D-C62A-CD1E1906DEEC}"/>
          </ac:spMkLst>
        </pc:spChg>
        <pc:spChg chg="add del mod">
          <ac:chgData name="Ditzel, Benjamin" userId="7e44d8c6-7b00-4eef-a841-7add9d9242a2" providerId="ADAL" clId="{5B0574E3-4BE9-4270-8095-77955DC6E859}" dt="2025-02-13T08:18:53.826" v="1404" actId="478"/>
          <ac:spMkLst>
            <pc:docMk/>
            <pc:sldMk cId="266656890" sldId="261"/>
            <ac:spMk id="11" creationId="{33B66C87-3D98-87C6-54B3-3FC4085AEF16}"/>
          </ac:spMkLst>
        </pc:spChg>
        <pc:spChg chg="add del mod">
          <ac:chgData name="Ditzel, Benjamin" userId="7e44d8c6-7b00-4eef-a841-7add9d9242a2" providerId="ADAL" clId="{5B0574E3-4BE9-4270-8095-77955DC6E859}" dt="2025-02-12T15:30:18.489" v="774" actId="478"/>
          <ac:spMkLst>
            <pc:docMk/>
            <pc:sldMk cId="266656890" sldId="261"/>
            <ac:spMk id="11" creationId="{3F675B8B-2224-911F-7A77-69B94E9E47CD}"/>
          </ac:spMkLst>
        </pc:spChg>
        <pc:spChg chg="add mod">
          <ac:chgData name="Ditzel, Benjamin" userId="7e44d8c6-7b00-4eef-a841-7add9d9242a2" providerId="ADAL" clId="{5B0574E3-4BE9-4270-8095-77955DC6E859}" dt="2025-02-13T08:17:54.614" v="1385" actId="207"/>
          <ac:spMkLst>
            <pc:docMk/>
            <pc:sldMk cId="266656890" sldId="261"/>
            <ac:spMk id="12" creationId="{F1ACFEA6-6DC3-2702-A1A1-134721FB7919}"/>
          </ac:spMkLst>
        </pc:spChg>
        <pc:spChg chg="add mod">
          <ac:chgData name="Ditzel, Benjamin" userId="7e44d8c6-7b00-4eef-a841-7add9d9242a2" providerId="ADAL" clId="{5B0574E3-4BE9-4270-8095-77955DC6E859}" dt="2025-02-12T16:08:17.906" v="1321" actId="207"/>
          <ac:spMkLst>
            <pc:docMk/>
            <pc:sldMk cId="266656890" sldId="261"/>
            <ac:spMk id="13" creationId="{1F2F665A-590A-806F-5C9F-FDEC1CAE0657}"/>
          </ac:spMkLst>
        </pc:spChg>
        <pc:spChg chg="add mod">
          <ac:chgData name="Ditzel, Benjamin" userId="7e44d8c6-7b00-4eef-a841-7add9d9242a2" providerId="ADAL" clId="{5B0574E3-4BE9-4270-8095-77955DC6E859}" dt="2025-02-12T15:34:19.569" v="946" actId="404"/>
          <ac:spMkLst>
            <pc:docMk/>
            <pc:sldMk cId="266656890" sldId="261"/>
            <ac:spMk id="14" creationId="{22EDDCB4-53CE-A926-2D63-1358E115C4FD}"/>
          </ac:spMkLst>
        </pc:spChg>
        <pc:spChg chg="add mod">
          <ac:chgData name="Ditzel, Benjamin" userId="7e44d8c6-7b00-4eef-a841-7add9d9242a2" providerId="ADAL" clId="{5B0574E3-4BE9-4270-8095-77955DC6E859}" dt="2025-02-12T16:08:23.003" v="1322" actId="207"/>
          <ac:spMkLst>
            <pc:docMk/>
            <pc:sldMk cId="266656890" sldId="261"/>
            <ac:spMk id="15" creationId="{DC0EF341-BB40-2491-7E7F-DC0C14284746}"/>
          </ac:spMkLst>
        </pc:spChg>
        <pc:spChg chg="add mod">
          <ac:chgData name="Ditzel, Benjamin" userId="7e44d8c6-7b00-4eef-a841-7add9d9242a2" providerId="ADAL" clId="{5B0574E3-4BE9-4270-8095-77955DC6E859}" dt="2025-02-12T16:08:27.905" v="1323" actId="207"/>
          <ac:spMkLst>
            <pc:docMk/>
            <pc:sldMk cId="266656890" sldId="261"/>
            <ac:spMk id="16" creationId="{019ADA6A-8663-2ED6-8CFC-D644753BFE08}"/>
          </ac:spMkLst>
        </pc:spChg>
        <pc:spChg chg="add mod">
          <ac:chgData name="Ditzel, Benjamin" userId="7e44d8c6-7b00-4eef-a841-7add9d9242a2" providerId="ADAL" clId="{5B0574E3-4BE9-4270-8095-77955DC6E859}" dt="2025-02-12T16:09:08.625" v="1332" actId="14100"/>
          <ac:spMkLst>
            <pc:docMk/>
            <pc:sldMk cId="266656890" sldId="261"/>
            <ac:spMk id="17" creationId="{FFE96B58-AAC9-76B3-D96A-6D93385DD581}"/>
          </ac:spMkLst>
        </pc:spChg>
        <pc:spChg chg="add del mod">
          <ac:chgData name="Ditzel, Benjamin" userId="7e44d8c6-7b00-4eef-a841-7add9d9242a2" providerId="ADAL" clId="{5B0574E3-4BE9-4270-8095-77955DC6E859}" dt="2025-02-13T08:18:53.826" v="1404" actId="478"/>
          <ac:spMkLst>
            <pc:docMk/>
            <pc:sldMk cId="266656890" sldId="261"/>
            <ac:spMk id="18" creationId="{035B74F1-4F67-7FC1-31E8-9291D9D1B594}"/>
          </ac:spMkLst>
        </pc:spChg>
        <pc:spChg chg="add del mod">
          <ac:chgData name="Ditzel, Benjamin" userId="7e44d8c6-7b00-4eef-a841-7add9d9242a2" providerId="ADAL" clId="{5B0574E3-4BE9-4270-8095-77955DC6E859}" dt="2025-02-12T15:58:09.658" v="1111" actId="478"/>
          <ac:spMkLst>
            <pc:docMk/>
            <pc:sldMk cId="266656890" sldId="261"/>
            <ac:spMk id="18" creationId="{20EAC52F-13D7-52D8-8C3F-26DA947EFF7F}"/>
          </ac:spMkLst>
        </pc:spChg>
        <pc:spChg chg="add mod">
          <ac:chgData name="Ditzel, Benjamin" userId="7e44d8c6-7b00-4eef-a841-7add9d9242a2" providerId="ADAL" clId="{5B0574E3-4BE9-4270-8095-77955DC6E859}" dt="2025-02-12T16:07:26.443" v="1309" actId="1036"/>
          <ac:spMkLst>
            <pc:docMk/>
            <pc:sldMk cId="266656890" sldId="261"/>
            <ac:spMk id="19" creationId="{7724CE38-190B-27C3-1BE4-162090D25919}"/>
          </ac:spMkLst>
        </pc:spChg>
        <pc:spChg chg="add mod">
          <ac:chgData name="Ditzel, Benjamin" userId="7e44d8c6-7b00-4eef-a841-7add9d9242a2" providerId="ADAL" clId="{5B0574E3-4BE9-4270-8095-77955DC6E859}" dt="2025-02-12T16:07:26.443" v="1309" actId="1036"/>
          <ac:spMkLst>
            <pc:docMk/>
            <pc:sldMk cId="266656890" sldId="261"/>
            <ac:spMk id="20" creationId="{A1B0CBED-57BE-5A54-1CFA-48F552797B60}"/>
          </ac:spMkLst>
        </pc:spChg>
        <pc:spChg chg="add mod">
          <ac:chgData name="Ditzel, Benjamin" userId="7e44d8c6-7b00-4eef-a841-7add9d9242a2" providerId="ADAL" clId="{5B0574E3-4BE9-4270-8095-77955DC6E859}" dt="2025-02-13T08:08:28.665" v="1347" actId="14100"/>
          <ac:spMkLst>
            <pc:docMk/>
            <pc:sldMk cId="266656890" sldId="261"/>
            <ac:spMk id="21" creationId="{D8F4EDAC-343F-1226-F66F-FC2DC6909920}"/>
          </ac:spMkLst>
        </pc:spChg>
        <pc:spChg chg="del">
          <ac:chgData name="Ditzel, Benjamin" userId="7e44d8c6-7b00-4eef-a841-7add9d9242a2" providerId="ADAL" clId="{5B0574E3-4BE9-4270-8095-77955DC6E859}" dt="2025-02-12T15:28:19.626" v="751" actId="478"/>
          <ac:spMkLst>
            <pc:docMk/>
            <pc:sldMk cId="266656890" sldId="261"/>
            <ac:spMk id="22" creationId="{95DAC8A0-258F-D04E-92CC-6BE607D51F75}"/>
          </ac:spMkLst>
        </pc:spChg>
        <pc:spChg chg="add del mod">
          <ac:chgData name="Ditzel, Benjamin" userId="7e44d8c6-7b00-4eef-a841-7add9d9242a2" providerId="ADAL" clId="{5B0574E3-4BE9-4270-8095-77955DC6E859}" dt="2025-02-13T08:18:53.826" v="1404" actId="478"/>
          <ac:spMkLst>
            <pc:docMk/>
            <pc:sldMk cId="266656890" sldId="261"/>
            <ac:spMk id="22" creationId="{C9C16E78-774E-E3BF-2187-F55A819C9365}"/>
          </ac:spMkLst>
        </pc:spChg>
        <pc:spChg chg="del">
          <ac:chgData name="Ditzel, Benjamin" userId="7e44d8c6-7b00-4eef-a841-7add9d9242a2" providerId="ADAL" clId="{5B0574E3-4BE9-4270-8095-77955DC6E859}" dt="2025-02-12T15:28:17.361" v="750" actId="478"/>
          <ac:spMkLst>
            <pc:docMk/>
            <pc:sldMk cId="266656890" sldId="261"/>
            <ac:spMk id="23" creationId="{D963381F-8CCD-80D2-F04E-4A096C332BEF}"/>
          </ac:spMkLst>
        </pc:spChg>
        <pc:spChg chg="add del mod">
          <ac:chgData name="Ditzel, Benjamin" userId="7e44d8c6-7b00-4eef-a841-7add9d9242a2" providerId="ADAL" clId="{5B0574E3-4BE9-4270-8095-77955DC6E859}" dt="2025-02-13T08:18:53.826" v="1404" actId="478"/>
          <ac:spMkLst>
            <pc:docMk/>
            <pc:sldMk cId="266656890" sldId="261"/>
            <ac:spMk id="23" creationId="{FB7E1E0F-0546-6DB7-9C2D-38F996AD4289}"/>
          </ac:spMkLst>
        </pc:spChg>
        <pc:spChg chg="add del mod">
          <ac:chgData name="Ditzel, Benjamin" userId="7e44d8c6-7b00-4eef-a841-7add9d9242a2" providerId="ADAL" clId="{5B0574E3-4BE9-4270-8095-77955DC6E859}" dt="2025-02-12T15:28:17.361" v="750" actId="478"/>
          <ac:spMkLst>
            <pc:docMk/>
            <pc:sldMk cId="266656890" sldId="261"/>
            <ac:spMk id="24" creationId="{17DC23EA-EAF7-1C47-592D-460809B151C0}"/>
          </ac:spMkLst>
        </pc:spChg>
        <pc:spChg chg="add mod">
          <ac:chgData name="Ditzel, Benjamin" userId="7e44d8c6-7b00-4eef-a841-7add9d9242a2" providerId="ADAL" clId="{5B0574E3-4BE9-4270-8095-77955DC6E859}" dt="2025-02-12T16:09:16.749" v="1333" actId="14100"/>
          <ac:spMkLst>
            <pc:docMk/>
            <pc:sldMk cId="266656890" sldId="261"/>
            <ac:spMk id="25" creationId="{D754CEFD-B0AE-1BD1-D32C-214A651AA70C}"/>
          </ac:spMkLst>
        </pc:spChg>
        <pc:spChg chg="add mod">
          <ac:chgData name="Ditzel, Benjamin" userId="7e44d8c6-7b00-4eef-a841-7add9d9242a2" providerId="ADAL" clId="{5B0574E3-4BE9-4270-8095-77955DC6E859}" dt="2025-02-12T16:08:56.078" v="1329" actId="14100"/>
          <ac:spMkLst>
            <pc:docMk/>
            <pc:sldMk cId="266656890" sldId="261"/>
            <ac:spMk id="26" creationId="{2E46F7C4-D399-C87B-3C83-330FCC822A81}"/>
          </ac:spMkLst>
        </pc:spChg>
        <pc:spChg chg="add mod">
          <ac:chgData name="Ditzel, Benjamin" userId="7e44d8c6-7b00-4eef-a841-7add9d9242a2" providerId="ADAL" clId="{5B0574E3-4BE9-4270-8095-77955DC6E859}" dt="2025-02-12T16:08:51.685" v="1328" actId="14100"/>
          <ac:spMkLst>
            <pc:docMk/>
            <pc:sldMk cId="266656890" sldId="261"/>
            <ac:spMk id="27" creationId="{F1071541-397A-4419-08DF-D92E5AEAB099}"/>
          </ac:spMkLst>
        </pc:spChg>
        <pc:spChg chg="mod">
          <ac:chgData name="Ditzel, Benjamin" userId="7e44d8c6-7b00-4eef-a841-7add9d9242a2" providerId="ADAL" clId="{5B0574E3-4BE9-4270-8095-77955DC6E859}" dt="2025-02-12T16:56:09.735" v="1339" actId="6549"/>
          <ac:spMkLst>
            <pc:docMk/>
            <pc:sldMk cId="266656890" sldId="261"/>
            <ac:spMk id="28" creationId="{B395A638-0F9C-CA5F-515A-763FC7A81D15}"/>
          </ac:spMkLst>
        </pc:spChg>
        <pc:spChg chg="add del mod">
          <ac:chgData name="Ditzel, Benjamin" userId="7e44d8c6-7b00-4eef-a841-7add9d9242a2" providerId="ADAL" clId="{5B0574E3-4BE9-4270-8095-77955DC6E859}" dt="2025-02-12T15:28:17.361" v="750" actId="478"/>
          <ac:spMkLst>
            <pc:docMk/>
            <pc:sldMk cId="266656890" sldId="261"/>
            <ac:spMk id="29" creationId="{0FEB298C-8255-DC83-18B5-F9E7D128D849}"/>
          </ac:spMkLst>
        </pc:spChg>
        <pc:spChg chg="del">
          <ac:chgData name="Ditzel, Benjamin" userId="7e44d8c6-7b00-4eef-a841-7add9d9242a2" providerId="ADAL" clId="{5B0574E3-4BE9-4270-8095-77955DC6E859}" dt="2025-02-12T15:28:17.361" v="750" actId="478"/>
          <ac:spMkLst>
            <pc:docMk/>
            <pc:sldMk cId="266656890" sldId="261"/>
            <ac:spMk id="30" creationId="{C1460A2C-6292-5565-3C60-559B63748123}"/>
          </ac:spMkLst>
        </pc:spChg>
        <pc:spChg chg="add del mod">
          <ac:chgData name="Ditzel, Benjamin" userId="7e44d8c6-7b00-4eef-a841-7add9d9242a2" providerId="ADAL" clId="{5B0574E3-4BE9-4270-8095-77955DC6E859}" dt="2025-02-12T15:29:42.536" v="764" actId="478"/>
          <ac:spMkLst>
            <pc:docMk/>
            <pc:sldMk cId="266656890" sldId="261"/>
            <ac:spMk id="31" creationId="{D4F997E4-A89F-D729-AAE0-E9E159F4A37F}"/>
          </ac:spMkLst>
        </pc:spChg>
        <pc:spChg chg="add del mod">
          <ac:chgData name="Ditzel, Benjamin" userId="7e44d8c6-7b00-4eef-a841-7add9d9242a2" providerId="ADAL" clId="{5B0574E3-4BE9-4270-8095-77955DC6E859}" dt="2025-02-12T15:29:41.090" v="762" actId="478"/>
          <ac:spMkLst>
            <pc:docMk/>
            <pc:sldMk cId="266656890" sldId="261"/>
            <ac:spMk id="32" creationId="{BBED94B6-F010-3F07-87C4-9D3AD14F61FA}"/>
          </ac:spMkLst>
        </pc:spChg>
        <pc:spChg chg="del mod">
          <ac:chgData name="Ditzel, Benjamin" userId="7e44d8c6-7b00-4eef-a841-7add9d9242a2" providerId="ADAL" clId="{5B0574E3-4BE9-4270-8095-77955DC6E859}" dt="2025-02-12T15:29:41.090" v="762" actId="478"/>
          <ac:spMkLst>
            <pc:docMk/>
            <pc:sldMk cId="266656890" sldId="261"/>
            <ac:spMk id="33" creationId="{01A9CE19-EF6C-9CA9-A6FD-D9C22CB54E23}"/>
          </ac:spMkLst>
        </pc:spChg>
        <pc:spChg chg="del mod">
          <ac:chgData name="Ditzel, Benjamin" userId="7e44d8c6-7b00-4eef-a841-7add9d9242a2" providerId="ADAL" clId="{5B0574E3-4BE9-4270-8095-77955DC6E859}" dt="2025-02-12T15:29:41.969" v="763" actId="478"/>
          <ac:spMkLst>
            <pc:docMk/>
            <pc:sldMk cId="266656890" sldId="261"/>
            <ac:spMk id="34" creationId="{F24A9854-3901-E0C1-6F37-C8B53F6903F7}"/>
          </ac:spMkLst>
        </pc:spChg>
        <pc:spChg chg="add del mod">
          <ac:chgData name="Ditzel, Benjamin" userId="7e44d8c6-7b00-4eef-a841-7add9d9242a2" providerId="ADAL" clId="{5B0574E3-4BE9-4270-8095-77955DC6E859}" dt="2025-02-12T15:29:41.090" v="762" actId="478"/>
          <ac:spMkLst>
            <pc:docMk/>
            <pc:sldMk cId="266656890" sldId="261"/>
            <ac:spMk id="35" creationId="{E99D6EC1-CC85-98AA-C9A2-705BF6309B02}"/>
          </ac:spMkLst>
        </pc:spChg>
        <pc:spChg chg="add del mod">
          <ac:chgData name="Ditzel, Benjamin" userId="7e44d8c6-7b00-4eef-a841-7add9d9242a2" providerId="ADAL" clId="{5B0574E3-4BE9-4270-8095-77955DC6E859}" dt="2025-02-12T15:29:43.256" v="765" actId="478"/>
          <ac:spMkLst>
            <pc:docMk/>
            <pc:sldMk cId="266656890" sldId="261"/>
            <ac:spMk id="36" creationId="{0EC9145D-6AD5-D532-AABB-4B2A20936272}"/>
          </ac:spMkLst>
        </pc:spChg>
        <pc:spChg chg="del mod">
          <ac:chgData name="Ditzel, Benjamin" userId="7e44d8c6-7b00-4eef-a841-7add9d9242a2" providerId="ADAL" clId="{5B0574E3-4BE9-4270-8095-77955DC6E859}" dt="2025-02-12T15:29:41.090" v="762" actId="478"/>
          <ac:spMkLst>
            <pc:docMk/>
            <pc:sldMk cId="266656890" sldId="261"/>
            <ac:spMk id="37" creationId="{6CA9C74A-56EA-5B84-BF6F-5A161DD61331}"/>
          </ac:spMkLst>
        </pc:spChg>
        <pc:spChg chg="del">
          <ac:chgData name="Ditzel, Benjamin" userId="7e44d8c6-7b00-4eef-a841-7add9d9242a2" providerId="ADAL" clId="{5B0574E3-4BE9-4270-8095-77955DC6E859}" dt="2025-02-12T15:28:25.481" v="753" actId="478"/>
          <ac:spMkLst>
            <pc:docMk/>
            <pc:sldMk cId="266656890" sldId="261"/>
            <ac:spMk id="38" creationId="{F542A66D-B04C-7728-415C-152E7991FFE7}"/>
          </ac:spMkLst>
        </pc:spChg>
        <pc:spChg chg="del mod">
          <ac:chgData name="Ditzel, Benjamin" userId="7e44d8c6-7b00-4eef-a841-7add9d9242a2" providerId="ADAL" clId="{5B0574E3-4BE9-4270-8095-77955DC6E859}" dt="2025-02-12T15:29:41.090" v="762" actId="478"/>
          <ac:spMkLst>
            <pc:docMk/>
            <pc:sldMk cId="266656890" sldId="261"/>
            <ac:spMk id="39" creationId="{A9C781B9-22D8-4818-0546-B462FAFDFEE6}"/>
          </ac:spMkLst>
        </pc:spChg>
        <pc:spChg chg="add del mod">
          <ac:chgData name="Ditzel, Benjamin" userId="7e44d8c6-7b00-4eef-a841-7add9d9242a2" providerId="ADAL" clId="{5B0574E3-4BE9-4270-8095-77955DC6E859}" dt="2025-02-12T15:28:17.361" v="750" actId="478"/>
          <ac:spMkLst>
            <pc:docMk/>
            <pc:sldMk cId="266656890" sldId="261"/>
            <ac:spMk id="40" creationId="{8ED88406-069A-919B-66C4-4675B17AC356}"/>
          </ac:spMkLst>
        </pc:spChg>
        <pc:spChg chg="add mod">
          <ac:chgData name="Ditzel, Benjamin" userId="7e44d8c6-7b00-4eef-a841-7add9d9242a2" providerId="ADAL" clId="{5B0574E3-4BE9-4270-8095-77955DC6E859}" dt="2025-02-12T16:07:26.443" v="1309" actId="1036"/>
          <ac:spMkLst>
            <pc:docMk/>
            <pc:sldMk cId="266656890" sldId="261"/>
            <ac:spMk id="41" creationId="{1A71B6F4-1A25-198F-7808-D7F8CB45F387}"/>
          </ac:spMkLst>
        </pc:spChg>
        <pc:spChg chg="add mod">
          <ac:chgData name="Ditzel, Benjamin" userId="7e44d8c6-7b00-4eef-a841-7add9d9242a2" providerId="ADAL" clId="{5B0574E3-4BE9-4270-8095-77955DC6E859}" dt="2025-02-12T16:07:26.443" v="1309" actId="1036"/>
          <ac:spMkLst>
            <pc:docMk/>
            <pc:sldMk cId="266656890" sldId="261"/>
            <ac:spMk id="42" creationId="{E9FDBE7F-E84E-C44D-BA1E-189B756DB3E3}"/>
          </ac:spMkLst>
        </pc:spChg>
        <pc:spChg chg="add mod">
          <ac:chgData name="Ditzel, Benjamin" userId="7e44d8c6-7b00-4eef-a841-7add9d9242a2" providerId="ADAL" clId="{5B0574E3-4BE9-4270-8095-77955DC6E859}" dt="2025-02-12T16:07:26.443" v="1309" actId="1036"/>
          <ac:spMkLst>
            <pc:docMk/>
            <pc:sldMk cId="266656890" sldId="261"/>
            <ac:spMk id="43" creationId="{19F84862-5A39-A6C1-9A08-7E989BE1231F}"/>
          </ac:spMkLst>
        </pc:spChg>
        <pc:spChg chg="add mod">
          <ac:chgData name="Ditzel, Benjamin" userId="7e44d8c6-7b00-4eef-a841-7add9d9242a2" providerId="ADAL" clId="{5B0574E3-4BE9-4270-8095-77955DC6E859}" dt="2025-02-12T16:07:26.443" v="1309" actId="1036"/>
          <ac:spMkLst>
            <pc:docMk/>
            <pc:sldMk cId="266656890" sldId="261"/>
            <ac:spMk id="44" creationId="{0460DD70-6F97-7632-1AB5-880AE2DBDBE5}"/>
          </ac:spMkLst>
        </pc:spChg>
        <pc:spChg chg="add mod ord">
          <ac:chgData name="Ditzel, Benjamin" userId="7e44d8c6-7b00-4eef-a841-7add9d9242a2" providerId="ADAL" clId="{5B0574E3-4BE9-4270-8095-77955DC6E859}" dt="2025-02-13T08:08:20.556" v="1346" actId="166"/>
          <ac:spMkLst>
            <pc:docMk/>
            <pc:sldMk cId="266656890" sldId="261"/>
            <ac:spMk id="45" creationId="{82E02A5F-DB56-C799-917E-76CB1749AFB3}"/>
          </ac:spMkLst>
        </pc:spChg>
        <pc:spChg chg="add del mod">
          <ac:chgData name="Ditzel, Benjamin" userId="7e44d8c6-7b00-4eef-a841-7add9d9242a2" providerId="ADAL" clId="{5B0574E3-4BE9-4270-8095-77955DC6E859}" dt="2025-02-12T16:07:04.113" v="1298" actId="478"/>
          <ac:spMkLst>
            <pc:docMk/>
            <pc:sldMk cId="266656890" sldId="261"/>
            <ac:spMk id="46" creationId="{21735B14-741D-D9F3-BE22-24E397F6AF40}"/>
          </ac:spMkLst>
        </pc:spChg>
        <pc:spChg chg="add del mod">
          <ac:chgData name="Ditzel, Benjamin" userId="7e44d8c6-7b00-4eef-a841-7add9d9242a2" providerId="ADAL" clId="{5B0574E3-4BE9-4270-8095-77955DC6E859}" dt="2025-02-12T15:56:26.971" v="1052" actId="478"/>
          <ac:spMkLst>
            <pc:docMk/>
            <pc:sldMk cId="266656890" sldId="261"/>
            <ac:spMk id="47" creationId="{8060EF11-B4DC-FB92-526E-852F0E5E576F}"/>
          </ac:spMkLst>
        </pc:spChg>
        <pc:spChg chg="add del mod">
          <ac:chgData name="Ditzel, Benjamin" userId="7e44d8c6-7b00-4eef-a841-7add9d9242a2" providerId="ADAL" clId="{5B0574E3-4BE9-4270-8095-77955DC6E859}" dt="2025-02-12T15:56:26.971" v="1052" actId="478"/>
          <ac:spMkLst>
            <pc:docMk/>
            <pc:sldMk cId="266656890" sldId="261"/>
            <ac:spMk id="48" creationId="{96C6A275-832D-6F54-B438-0E5C8E62E260}"/>
          </ac:spMkLst>
        </pc:spChg>
        <pc:spChg chg="add del mod">
          <ac:chgData name="Ditzel, Benjamin" userId="7e44d8c6-7b00-4eef-a841-7add9d9242a2" providerId="ADAL" clId="{5B0574E3-4BE9-4270-8095-77955DC6E859}" dt="2025-02-12T15:56:26.971" v="1052" actId="478"/>
          <ac:spMkLst>
            <pc:docMk/>
            <pc:sldMk cId="266656890" sldId="261"/>
            <ac:spMk id="49" creationId="{6B72BB17-A624-FF85-3793-BBD09B038825}"/>
          </ac:spMkLst>
        </pc:spChg>
        <pc:spChg chg="add mod">
          <ac:chgData name="Ditzel, Benjamin" userId="7e44d8c6-7b00-4eef-a841-7add9d9242a2" providerId="ADAL" clId="{5B0574E3-4BE9-4270-8095-77955DC6E859}" dt="2025-02-12T16:10:51.802" v="1338" actId="403"/>
          <ac:spMkLst>
            <pc:docMk/>
            <pc:sldMk cId="266656890" sldId="261"/>
            <ac:spMk id="50" creationId="{C38A0417-AA8F-5FE2-753E-216B2357A843}"/>
          </ac:spMkLst>
        </pc:spChg>
        <pc:spChg chg="add del mod">
          <ac:chgData name="Ditzel, Benjamin" userId="7e44d8c6-7b00-4eef-a841-7add9d9242a2" providerId="ADAL" clId="{5B0574E3-4BE9-4270-8095-77955DC6E859}" dt="2025-02-12T16:09:42.434" v="1335" actId="478"/>
          <ac:spMkLst>
            <pc:docMk/>
            <pc:sldMk cId="266656890" sldId="261"/>
            <ac:spMk id="51" creationId="{0A43DF97-9C38-C74F-7C01-1E56FCDBFD6D}"/>
          </ac:spMkLst>
        </pc:spChg>
        <pc:spChg chg="add del mod">
          <ac:chgData name="Ditzel, Benjamin" userId="7e44d8c6-7b00-4eef-a841-7add9d9242a2" providerId="ADAL" clId="{5B0574E3-4BE9-4270-8095-77955DC6E859}" dt="2025-02-12T16:03:47.970" v="1203" actId="478"/>
          <ac:spMkLst>
            <pc:docMk/>
            <pc:sldMk cId="266656890" sldId="261"/>
            <ac:spMk id="52" creationId="{58C1D4D5-1937-13CD-A3DA-43C5E26E238F}"/>
          </ac:spMkLst>
        </pc:spChg>
        <pc:picChg chg="del">
          <ac:chgData name="Ditzel, Benjamin" userId="7e44d8c6-7b00-4eef-a841-7add9d9242a2" providerId="ADAL" clId="{5B0574E3-4BE9-4270-8095-77955DC6E859}" dt="2025-02-12T15:17:09.393" v="555" actId="478"/>
          <ac:picMkLst>
            <pc:docMk/>
            <pc:sldMk cId="266656890" sldId="261"/>
            <ac:picMk id="4" creationId="{4F1BFF9B-76CB-623A-A091-A02F55F1BA1F}"/>
          </ac:picMkLst>
        </pc:picChg>
        <pc:picChg chg="del mod">
          <ac:chgData name="Ditzel, Benjamin" userId="7e44d8c6-7b00-4eef-a841-7add9d9242a2" providerId="ADAL" clId="{5B0574E3-4BE9-4270-8095-77955DC6E859}" dt="2025-02-12T16:09:45.707" v="1336" actId="478"/>
          <ac:picMkLst>
            <pc:docMk/>
            <pc:sldMk cId="266656890" sldId="261"/>
            <ac:picMk id="7" creationId="{E7B04385-104D-4310-F56A-E5FEC51D6F3F}"/>
          </ac:picMkLst>
        </pc:picChg>
        <pc:cxnChg chg="add del mod">
          <ac:chgData name="Ditzel, Benjamin" userId="7e44d8c6-7b00-4eef-a841-7add9d9242a2" providerId="ADAL" clId="{5B0574E3-4BE9-4270-8095-77955DC6E859}" dt="2025-02-12T15:30:18.489" v="774" actId="478"/>
          <ac:cxnSpMkLst>
            <pc:docMk/>
            <pc:sldMk cId="266656890" sldId="261"/>
            <ac:cxnSpMk id="10" creationId="{37FF2612-28A5-B7DE-503A-3713B8A6A543}"/>
          </ac:cxnSpMkLst>
        </pc:cxnChg>
      </pc:sldChg>
      <pc:sldChg chg="del">
        <pc:chgData name="Ditzel, Benjamin" userId="7e44d8c6-7b00-4eef-a841-7add9d9242a2" providerId="ADAL" clId="{5B0574E3-4BE9-4270-8095-77955DC6E859}" dt="2025-02-13T13:25:23.670" v="3911" actId="47"/>
        <pc:sldMkLst>
          <pc:docMk/>
          <pc:sldMk cId="1038905740" sldId="262"/>
        </pc:sldMkLst>
      </pc:sldChg>
      <pc:sldChg chg="addSp delSp modSp del mod ord">
        <pc:chgData name="Ditzel, Benjamin" userId="7e44d8c6-7b00-4eef-a841-7add9d9242a2" providerId="ADAL" clId="{5B0574E3-4BE9-4270-8095-77955DC6E859}" dt="2025-02-13T13:25:18.864" v="3910" actId="47"/>
        <pc:sldMkLst>
          <pc:docMk/>
          <pc:sldMk cId="3968867003" sldId="264"/>
        </pc:sldMkLst>
        <pc:spChg chg="add mod">
          <ac:chgData name="Ditzel, Benjamin" userId="7e44d8c6-7b00-4eef-a841-7add9d9242a2" providerId="ADAL" clId="{5B0574E3-4BE9-4270-8095-77955DC6E859}" dt="2025-02-12T15:34:46.637" v="956"/>
          <ac:spMkLst>
            <pc:docMk/>
            <pc:sldMk cId="3968867003" sldId="264"/>
            <ac:spMk id="20" creationId="{43D8BEA1-DFF9-4F15-6CD0-39EAAD0E5D3D}"/>
          </ac:spMkLst>
        </pc:spChg>
        <pc:spChg chg="add mod">
          <ac:chgData name="Ditzel, Benjamin" userId="7e44d8c6-7b00-4eef-a841-7add9d9242a2" providerId="ADAL" clId="{5B0574E3-4BE9-4270-8095-77955DC6E859}" dt="2025-02-12T15:34:46.637" v="956"/>
          <ac:spMkLst>
            <pc:docMk/>
            <pc:sldMk cId="3968867003" sldId="264"/>
            <ac:spMk id="25" creationId="{CDB65EB4-C12F-DA8A-1E76-026971ECA066}"/>
          </ac:spMkLst>
        </pc:spChg>
        <pc:spChg chg="add mod">
          <ac:chgData name="Ditzel, Benjamin" userId="7e44d8c6-7b00-4eef-a841-7add9d9242a2" providerId="ADAL" clId="{5B0574E3-4BE9-4270-8095-77955DC6E859}" dt="2025-02-12T15:34:46.637" v="956"/>
          <ac:spMkLst>
            <pc:docMk/>
            <pc:sldMk cId="3968867003" sldId="264"/>
            <ac:spMk id="26" creationId="{5FA25B39-6B46-701E-523A-D94AA3CE0BD8}"/>
          </ac:spMkLst>
        </pc:spChg>
        <pc:spChg chg="add mod">
          <ac:chgData name="Ditzel, Benjamin" userId="7e44d8c6-7b00-4eef-a841-7add9d9242a2" providerId="ADAL" clId="{5B0574E3-4BE9-4270-8095-77955DC6E859}" dt="2025-02-12T15:34:46.637" v="956"/>
          <ac:spMkLst>
            <pc:docMk/>
            <pc:sldMk cId="3968867003" sldId="264"/>
            <ac:spMk id="27" creationId="{A9C89CCB-0747-AD47-C00C-89534F3438A5}"/>
          </ac:spMkLst>
        </pc:spChg>
        <pc:spChg chg="add mod">
          <ac:chgData name="Ditzel, Benjamin" userId="7e44d8c6-7b00-4eef-a841-7add9d9242a2" providerId="ADAL" clId="{5B0574E3-4BE9-4270-8095-77955DC6E859}" dt="2025-02-12T15:34:46.637" v="956"/>
          <ac:spMkLst>
            <pc:docMk/>
            <pc:sldMk cId="3968867003" sldId="264"/>
            <ac:spMk id="28" creationId="{9B282B54-1424-8785-D14B-565D76561BCD}"/>
          </ac:spMkLst>
        </pc:spChg>
        <pc:spChg chg="del">
          <ac:chgData name="Ditzel, Benjamin" userId="7e44d8c6-7b00-4eef-a841-7add9d9242a2" providerId="ADAL" clId="{5B0574E3-4BE9-4270-8095-77955DC6E859}" dt="2025-02-12T15:34:45.698" v="955" actId="478"/>
          <ac:spMkLst>
            <pc:docMk/>
            <pc:sldMk cId="3968867003" sldId="264"/>
            <ac:spMk id="54" creationId="{821D57BD-F109-4035-EEC1-9AE4B89B5BE3}"/>
          </ac:spMkLst>
        </pc:spChg>
        <pc:spChg chg="del">
          <ac:chgData name="Ditzel, Benjamin" userId="7e44d8c6-7b00-4eef-a841-7add9d9242a2" providerId="ADAL" clId="{5B0574E3-4BE9-4270-8095-77955DC6E859}" dt="2025-02-12T15:34:45.698" v="955" actId="478"/>
          <ac:spMkLst>
            <pc:docMk/>
            <pc:sldMk cId="3968867003" sldId="264"/>
            <ac:spMk id="55" creationId="{1B93C957-DA03-19B4-759D-6D269C9B789C}"/>
          </ac:spMkLst>
        </pc:spChg>
        <pc:spChg chg="del">
          <ac:chgData name="Ditzel, Benjamin" userId="7e44d8c6-7b00-4eef-a841-7add9d9242a2" providerId="ADAL" clId="{5B0574E3-4BE9-4270-8095-77955DC6E859}" dt="2025-02-12T15:34:45.698" v="955" actId="478"/>
          <ac:spMkLst>
            <pc:docMk/>
            <pc:sldMk cId="3968867003" sldId="264"/>
            <ac:spMk id="56" creationId="{B15F2C16-8AC5-1406-FBB1-6207BF5175CD}"/>
          </ac:spMkLst>
        </pc:spChg>
        <pc:spChg chg="del">
          <ac:chgData name="Ditzel, Benjamin" userId="7e44d8c6-7b00-4eef-a841-7add9d9242a2" providerId="ADAL" clId="{5B0574E3-4BE9-4270-8095-77955DC6E859}" dt="2025-02-12T15:34:45.698" v="955" actId="478"/>
          <ac:spMkLst>
            <pc:docMk/>
            <pc:sldMk cId="3968867003" sldId="264"/>
            <ac:spMk id="57" creationId="{75C712BB-5958-371E-DCA0-249858481DB0}"/>
          </ac:spMkLst>
        </pc:spChg>
        <pc:spChg chg="del">
          <ac:chgData name="Ditzel, Benjamin" userId="7e44d8c6-7b00-4eef-a841-7add9d9242a2" providerId="ADAL" clId="{5B0574E3-4BE9-4270-8095-77955DC6E859}" dt="2025-02-12T15:34:45.698" v="955" actId="478"/>
          <ac:spMkLst>
            <pc:docMk/>
            <pc:sldMk cId="3968867003" sldId="264"/>
            <ac:spMk id="58" creationId="{9C7290D3-E954-2586-26FA-9AC1A136DE7C}"/>
          </ac:spMkLst>
        </pc:spChg>
      </pc:sldChg>
      <pc:sldChg chg="addSp delSp modSp del mod ord">
        <pc:chgData name="Ditzel, Benjamin" userId="7e44d8c6-7b00-4eef-a841-7add9d9242a2" providerId="ADAL" clId="{5B0574E3-4BE9-4270-8095-77955DC6E859}" dt="2025-02-13T13:25:18.864" v="3910" actId="47"/>
        <pc:sldMkLst>
          <pc:docMk/>
          <pc:sldMk cId="2524909783" sldId="265"/>
        </pc:sldMkLst>
        <pc:spChg chg="add mod">
          <ac:chgData name="Ditzel, Benjamin" userId="7e44d8c6-7b00-4eef-a841-7add9d9242a2" providerId="ADAL" clId="{5B0574E3-4BE9-4270-8095-77955DC6E859}" dt="2025-02-12T15:34:42.044" v="954"/>
          <ac:spMkLst>
            <pc:docMk/>
            <pc:sldMk cId="2524909783" sldId="265"/>
            <ac:spMk id="3" creationId="{912A13CF-6F92-925C-3868-FC6BEDC83A57}"/>
          </ac:spMkLst>
        </pc:spChg>
        <pc:spChg chg="add mod">
          <ac:chgData name="Ditzel, Benjamin" userId="7e44d8c6-7b00-4eef-a841-7add9d9242a2" providerId="ADAL" clId="{5B0574E3-4BE9-4270-8095-77955DC6E859}" dt="2025-02-12T15:34:42.044" v="954"/>
          <ac:spMkLst>
            <pc:docMk/>
            <pc:sldMk cId="2524909783" sldId="265"/>
            <ac:spMk id="4" creationId="{C2CAEB6D-26E4-4A27-FB88-8A94447BC318}"/>
          </ac:spMkLst>
        </pc:spChg>
        <pc:spChg chg="add mod">
          <ac:chgData name="Ditzel, Benjamin" userId="7e44d8c6-7b00-4eef-a841-7add9d9242a2" providerId="ADAL" clId="{5B0574E3-4BE9-4270-8095-77955DC6E859}" dt="2025-02-12T15:34:42.044" v="954"/>
          <ac:spMkLst>
            <pc:docMk/>
            <pc:sldMk cId="2524909783" sldId="265"/>
            <ac:spMk id="5" creationId="{8237598B-07D7-97C3-C7EA-211B26562B92}"/>
          </ac:spMkLst>
        </pc:spChg>
        <pc:spChg chg="add mod">
          <ac:chgData name="Ditzel, Benjamin" userId="7e44d8c6-7b00-4eef-a841-7add9d9242a2" providerId="ADAL" clId="{5B0574E3-4BE9-4270-8095-77955DC6E859}" dt="2025-02-12T15:34:42.044" v="954"/>
          <ac:spMkLst>
            <pc:docMk/>
            <pc:sldMk cId="2524909783" sldId="265"/>
            <ac:spMk id="6" creationId="{4BD11C05-CE38-CE84-C290-5B4481EC2218}"/>
          </ac:spMkLst>
        </pc:spChg>
        <pc:spChg chg="add mod">
          <ac:chgData name="Ditzel, Benjamin" userId="7e44d8c6-7b00-4eef-a841-7add9d9242a2" providerId="ADAL" clId="{5B0574E3-4BE9-4270-8095-77955DC6E859}" dt="2025-02-12T15:34:42.044" v="954"/>
          <ac:spMkLst>
            <pc:docMk/>
            <pc:sldMk cId="2524909783" sldId="265"/>
            <ac:spMk id="7" creationId="{986C2D93-1EF5-8412-EAF2-3D1F2A8477C7}"/>
          </ac:spMkLst>
        </pc:spChg>
        <pc:spChg chg="del">
          <ac:chgData name="Ditzel, Benjamin" userId="7e44d8c6-7b00-4eef-a841-7add9d9242a2" providerId="ADAL" clId="{5B0574E3-4BE9-4270-8095-77955DC6E859}" dt="2025-02-12T15:34:41.155" v="953" actId="478"/>
          <ac:spMkLst>
            <pc:docMk/>
            <pc:sldMk cId="2524909783" sldId="265"/>
            <ac:spMk id="28" creationId="{7F083278-3D90-3E2C-0959-1C35FBA59EB4}"/>
          </ac:spMkLst>
        </pc:spChg>
        <pc:spChg chg="del">
          <ac:chgData name="Ditzel, Benjamin" userId="7e44d8c6-7b00-4eef-a841-7add9d9242a2" providerId="ADAL" clId="{5B0574E3-4BE9-4270-8095-77955DC6E859}" dt="2025-02-12T15:34:41.155" v="953" actId="478"/>
          <ac:spMkLst>
            <pc:docMk/>
            <pc:sldMk cId="2524909783" sldId="265"/>
            <ac:spMk id="29" creationId="{BDC2C242-5CF9-4223-7859-8FD37A77362C}"/>
          </ac:spMkLst>
        </pc:spChg>
        <pc:spChg chg="del">
          <ac:chgData name="Ditzel, Benjamin" userId="7e44d8c6-7b00-4eef-a841-7add9d9242a2" providerId="ADAL" clId="{5B0574E3-4BE9-4270-8095-77955DC6E859}" dt="2025-02-12T15:34:41.155" v="953" actId="478"/>
          <ac:spMkLst>
            <pc:docMk/>
            <pc:sldMk cId="2524909783" sldId="265"/>
            <ac:spMk id="30" creationId="{1797C569-4E7B-C078-61D4-5484E796C9FC}"/>
          </ac:spMkLst>
        </pc:spChg>
        <pc:spChg chg="del">
          <ac:chgData name="Ditzel, Benjamin" userId="7e44d8c6-7b00-4eef-a841-7add9d9242a2" providerId="ADAL" clId="{5B0574E3-4BE9-4270-8095-77955DC6E859}" dt="2025-02-12T15:34:41.155" v="953" actId="478"/>
          <ac:spMkLst>
            <pc:docMk/>
            <pc:sldMk cId="2524909783" sldId="265"/>
            <ac:spMk id="31" creationId="{4321E2F0-8F44-B8E1-78FF-153DB9E77C4D}"/>
          </ac:spMkLst>
        </pc:spChg>
        <pc:spChg chg="del">
          <ac:chgData name="Ditzel, Benjamin" userId="7e44d8c6-7b00-4eef-a841-7add9d9242a2" providerId="ADAL" clId="{5B0574E3-4BE9-4270-8095-77955DC6E859}" dt="2025-02-12T15:34:41.155" v="953" actId="478"/>
          <ac:spMkLst>
            <pc:docMk/>
            <pc:sldMk cId="2524909783" sldId="265"/>
            <ac:spMk id="32" creationId="{AA47A138-CAB6-51DF-51D8-88F5C5F18A77}"/>
          </ac:spMkLst>
        </pc:spChg>
      </pc:sldChg>
      <pc:sldChg chg="addSp delSp modSp mod">
        <pc:chgData name="Ditzel, Benjamin" userId="7e44d8c6-7b00-4eef-a841-7add9d9242a2" providerId="ADAL" clId="{5B0574E3-4BE9-4270-8095-77955DC6E859}" dt="2025-02-13T13:25:43.208" v="3935" actId="20577"/>
        <pc:sldMkLst>
          <pc:docMk/>
          <pc:sldMk cId="3986196609" sldId="266"/>
        </pc:sldMkLst>
        <pc:spChg chg="mod">
          <ac:chgData name="Ditzel, Benjamin" userId="7e44d8c6-7b00-4eef-a841-7add9d9242a2" providerId="ADAL" clId="{5B0574E3-4BE9-4270-8095-77955DC6E859}" dt="2025-02-13T13:25:43.208" v="3935" actId="20577"/>
          <ac:spMkLst>
            <pc:docMk/>
            <pc:sldMk cId="3986196609" sldId="266"/>
            <ac:spMk id="2" creationId="{5EA37F03-E7D6-B1EA-A548-67A8E57A9ED4}"/>
          </ac:spMkLst>
        </pc:spChg>
        <pc:spChg chg="del">
          <ac:chgData name="Ditzel, Benjamin" userId="7e44d8c6-7b00-4eef-a841-7add9d9242a2" providerId="ADAL" clId="{5B0574E3-4BE9-4270-8095-77955DC6E859}" dt="2025-02-12T15:35:14.906" v="964" actId="478"/>
          <ac:spMkLst>
            <pc:docMk/>
            <pc:sldMk cId="3986196609" sldId="266"/>
            <ac:spMk id="3" creationId="{0C465BC6-64D7-2AC6-9971-50A5D06A6EC6}"/>
          </ac:spMkLst>
        </pc:spChg>
        <pc:spChg chg="add del mod">
          <ac:chgData name="Ditzel, Benjamin" userId="7e44d8c6-7b00-4eef-a841-7add9d9242a2" providerId="ADAL" clId="{5B0574E3-4BE9-4270-8095-77955DC6E859}" dt="2025-02-13T13:24:18.818" v="3908" actId="478"/>
          <ac:spMkLst>
            <pc:docMk/>
            <pc:sldMk cId="3986196609" sldId="266"/>
            <ac:spMk id="3" creationId="{4997D759-AA1B-9910-024E-611B6143ECFA}"/>
          </ac:spMkLst>
        </pc:spChg>
        <pc:spChg chg="del">
          <ac:chgData name="Ditzel, Benjamin" userId="7e44d8c6-7b00-4eef-a841-7add9d9242a2" providerId="ADAL" clId="{5B0574E3-4BE9-4270-8095-77955DC6E859}" dt="2025-02-12T15:35:14.906" v="964" actId="478"/>
          <ac:spMkLst>
            <pc:docMk/>
            <pc:sldMk cId="3986196609" sldId="266"/>
            <ac:spMk id="4" creationId="{DB912C53-EAB6-5631-02CE-228216C22D61}"/>
          </ac:spMkLst>
        </pc:spChg>
        <pc:spChg chg="add del">
          <ac:chgData name="Ditzel, Benjamin" userId="7e44d8c6-7b00-4eef-a841-7add9d9242a2" providerId="ADAL" clId="{5B0574E3-4BE9-4270-8095-77955DC6E859}" dt="2025-02-13T12:53:20.050" v="1707" actId="478"/>
          <ac:spMkLst>
            <pc:docMk/>
            <pc:sldMk cId="3986196609" sldId="266"/>
            <ac:spMk id="5" creationId="{74590041-18AE-1450-2CB4-8C56E8907E4A}"/>
          </ac:spMkLst>
        </pc:spChg>
        <pc:spChg chg="del">
          <ac:chgData name="Ditzel, Benjamin" userId="7e44d8c6-7b00-4eef-a841-7add9d9242a2" providerId="ADAL" clId="{5B0574E3-4BE9-4270-8095-77955DC6E859}" dt="2025-02-12T15:35:14.906" v="964" actId="478"/>
          <ac:spMkLst>
            <pc:docMk/>
            <pc:sldMk cId="3986196609" sldId="266"/>
            <ac:spMk id="5" creationId="{D1889300-6ADC-5424-6AC4-920CA8E95A97}"/>
          </ac:spMkLst>
        </pc:spChg>
        <pc:spChg chg="del">
          <ac:chgData name="Ditzel, Benjamin" userId="7e44d8c6-7b00-4eef-a841-7add9d9242a2" providerId="ADAL" clId="{5B0574E3-4BE9-4270-8095-77955DC6E859}" dt="2025-02-12T15:35:14.906" v="964" actId="478"/>
          <ac:spMkLst>
            <pc:docMk/>
            <pc:sldMk cId="3986196609" sldId="266"/>
            <ac:spMk id="6" creationId="{302D9190-E03A-9AA7-C898-DC18835F51CC}"/>
          </ac:spMkLst>
        </pc:spChg>
        <pc:spChg chg="del">
          <ac:chgData name="Ditzel, Benjamin" userId="7e44d8c6-7b00-4eef-a841-7add9d9242a2" providerId="ADAL" clId="{5B0574E3-4BE9-4270-8095-77955DC6E859}" dt="2025-02-12T15:35:14.906" v="964" actId="478"/>
          <ac:spMkLst>
            <pc:docMk/>
            <pc:sldMk cId="3986196609" sldId="266"/>
            <ac:spMk id="7" creationId="{539141CA-9606-1A59-C062-1F2A0DA80BA2}"/>
          </ac:spMkLst>
        </pc:spChg>
        <pc:spChg chg="add mod">
          <ac:chgData name="Ditzel, Benjamin" userId="7e44d8c6-7b00-4eef-a841-7add9d9242a2" providerId="ADAL" clId="{5B0574E3-4BE9-4270-8095-77955DC6E859}" dt="2025-02-13T12:54:13.842" v="1768" actId="1076"/>
          <ac:spMkLst>
            <pc:docMk/>
            <pc:sldMk cId="3986196609" sldId="266"/>
            <ac:spMk id="7" creationId="{613BAFDD-9B8F-F8D5-4D03-EF5890ACC2A2}"/>
          </ac:spMkLst>
        </pc:spChg>
        <pc:spChg chg="add del mod">
          <ac:chgData name="Ditzel, Benjamin" userId="7e44d8c6-7b00-4eef-a841-7add9d9242a2" providerId="ADAL" clId="{5B0574E3-4BE9-4270-8095-77955DC6E859}" dt="2025-02-13T13:24:18.818" v="3908" actId="478"/>
          <ac:spMkLst>
            <pc:docMk/>
            <pc:sldMk cId="3986196609" sldId="266"/>
            <ac:spMk id="8" creationId="{850D19BE-FDA7-70EF-F69E-D6358947B48D}"/>
          </ac:spMkLst>
        </pc:spChg>
        <pc:spChg chg="add del mod">
          <ac:chgData name="Ditzel, Benjamin" userId="7e44d8c6-7b00-4eef-a841-7add9d9242a2" providerId="ADAL" clId="{5B0574E3-4BE9-4270-8095-77955DC6E859}" dt="2025-02-13T12:51:41.575" v="1625" actId="478"/>
          <ac:spMkLst>
            <pc:docMk/>
            <pc:sldMk cId="3986196609" sldId="266"/>
            <ac:spMk id="9" creationId="{64822A59-4343-2197-8D70-25A72E751911}"/>
          </ac:spMkLst>
        </pc:spChg>
        <pc:spChg chg="add del mod">
          <ac:chgData name="Ditzel, Benjamin" userId="7e44d8c6-7b00-4eef-a841-7add9d9242a2" providerId="ADAL" clId="{5B0574E3-4BE9-4270-8095-77955DC6E859}" dt="2025-02-13T12:51:42.266" v="1626" actId="478"/>
          <ac:spMkLst>
            <pc:docMk/>
            <pc:sldMk cId="3986196609" sldId="266"/>
            <ac:spMk id="10" creationId="{125A5FDC-FEA0-1440-4A23-26747C5AFAAE}"/>
          </ac:spMkLst>
        </pc:spChg>
        <pc:spChg chg="add del mod">
          <ac:chgData name="Ditzel, Benjamin" userId="7e44d8c6-7b00-4eef-a841-7add9d9242a2" providerId="ADAL" clId="{5B0574E3-4BE9-4270-8095-77955DC6E859}" dt="2025-02-13T12:51:43.523" v="1628" actId="478"/>
          <ac:spMkLst>
            <pc:docMk/>
            <pc:sldMk cId="3986196609" sldId="266"/>
            <ac:spMk id="11" creationId="{33BA8308-02E4-7E08-28B5-9A350231F47F}"/>
          </ac:spMkLst>
        </pc:spChg>
        <pc:spChg chg="add del mod">
          <ac:chgData name="Ditzel, Benjamin" userId="7e44d8c6-7b00-4eef-a841-7add9d9242a2" providerId="ADAL" clId="{5B0574E3-4BE9-4270-8095-77955DC6E859}" dt="2025-02-13T12:51:42.921" v="1627" actId="478"/>
          <ac:spMkLst>
            <pc:docMk/>
            <pc:sldMk cId="3986196609" sldId="266"/>
            <ac:spMk id="12" creationId="{EC3F5884-9970-D37B-2CEB-0072AF44330D}"/>
          </ac:spMkLst>
        </pc:spChg>
        <pc:spChg chg="add del mod">
          <ac:chgData name="Ditzel, Benjamin" userId="7e44d8c6-7b00-4eef-a841-7add9d9242a2" providerId="ADAL" clId="{5B0574E3-4BE9-4270-8095-77955DC6E859}" dt="2025-02-13T12:51:44.266" v="1629" actId="478"/>
          <ac:spMkLst>
            <pc:docMk/>
            <pc:sldMk cId="3986196609" sldId="266"/>
            <ac:spMk id="13" creationId="{A596E109-6510-8EDB-B740-E447AAA10A00}"/>
          </ac:spMkLst>
        </pc:spChg>
        <pc:graphicFrameChg chg="add mod modGraphic">
          <ac:chgData name="Ditzel, Benjamin" userId="7e44d8c6-7b00-4eef-a841-7add9d9242a2" providerId="ADAL" clId="{5B0574E3-4BE9-4270-8095-77955DC6E859}" dt="2025-02-13T12:53:29.443" v="1709" actId="14100"/>
          <ac:graphicFrameMkLst>
            <pc:docMk/>
            <pc:sldMk cId="3986196609" sldId="266"/>
            <ac:graphicFrameMk id="6" creationId="{99F7E3A8-7588-1EB6-7439-CA92FC9C650C}"/>
          </ac:graphicFrameMkLst>
        </pc:graphicFrameChg>
        <pc:graphicFrameChg chg="del mod modGraphic">
          <ac:chgData name="Ditzel, Benjamin" userId="7e44d8c6-7b00-4eef-a841-7add9d9242a2" providerId="ADAL" clId="{5B0574E3-4BE9-4270-8095-77955DC6E859}" dt="2025-02-13T12:53:16.637" v="1705" actId="478"/>
          <ac:graphicFrameMkLst>
            <pc:docMk/>
            <pc:sldMk cId="3986196609" sldId="266"/>
            <ac:graphicFrameMk id="52" creationId="{0B7AE94E-C2BC-C713-A1BE-CDBD09EE79F3}"/>
          </ac:graphicFrameMkLst>
        </pc:graphicFrameChg>
      </pc:sldChg>
      <pc:sldChg chg="addSp delSp modSp del mod ord">
        <pc:chgData name="Ditzel, Benjamin" userId="7e44d8c6-7b00-4eef-a841-7add9d9242a2" providerId="ADAL" clId="{5B0574E3-4BE9-4270-8095-77955DC6E859}" dt="2025-02-13T13:25:15.199" v="3909" actId="47"/>
        <pc:sldMkLst>
          <pc:docMk/>
          <pc:sldMk cId="3960825978" sldId="267"/>
        </pc:sldMkLst>
        <pc:spChg chg="del">
          <ac:chgData name="Ditzel, Benjamin" userId="7e44d8c6-7b00-4eef-a841-7add9d9242a2" providerId="ADAL" clId="{5B0574E3-4BE9-4270-8095-77955DC6E859}" dt="2025-02-12T15:34:31.529" v="949" actId="478"/>
          <ac:spMkLst>
            <pc:docMk/>
            <pc:sldMk cId="3960825978" sldId="267"/>
            <ac:spMk id="3" creationId="{07D4B089-0523-1883-35DB-10779B6AB5C1}"/>
          </ac:spMkLst>
        </pc:spChg>
        <pc:spChg chg="del">
          <ac:chgData name="Ditzel, Benjamin" userId="7e44d8c6-7b00-4eef-a841-7add9d9242a2" providerId="ADAL" clId="{5B0574E3-4BE9-4270-8095-77955DC6E859}" dt="2025-02-12T15:34:31.529" v="949" actId="478"/>
          <ac:spMkLst>
            <pc:docMk/>
            <pc:sldMk cId="3960825978" sldId="267"/>
            <ac:spMk id="4" creationId="{1FC9FE30-228B-7BF3-B0FF-2CD59E9C89A3}"/>
          </ac:spMkLst>
        </pc:spChg>
        <pc:spChg chg="del">
          <ac:chgData name="Ditzel, Benjamin" userId="7e44d8c6-7b00-4eef-a841-7add9d9242a2" providerId="ADAL" clId="{5B0574E3-4BE9-4270-8095-77955DC6E859}" dt="2025-02-12T15:34:31.529" v="949" actId="478"/>
          <ac:spMkLst>
            <pc:docMk/>
            <pc:sldMk cId="3960825978" sldId="267"/>
            <ac:spMk id="5" creationId="{2F66A085-EF94-81E8-3346-6A7F0D73CD53}"/>
          </ac:spMkLst>
        </pc:spChg>
        <pc:spChg chg="del">
          <ac:chgData name="Ditzel, Benjamin" userId="7e44d8c6-7b00-4eef-a841-7add9d9242a2" providerId="ADAL" clId="{5B0574E3-4BE9-4270-8095-77955DC6E859}" dt="2025-02-12T15:34:31.529" v="949" actId="478"/>
          <ac:spMkLst>
            <pc:docMk/>
            <pc:sldMk cId="3960825978" sldId="267"/>
            <ac:spMk id="6" creationId="{C39D6517-CAC9-CB51-770D-62AA19131B72}"/>
          </ac:spMkLst>
        </pc:spChg>
        <pc:spChg chg="del">
          <ac:chgData name="Ditzel, Benjamin" userId="7e44d8c6-7b00-4eef-a841-7add9d9242a2" providerId="ADAL" clId="{5B0574E3-4BE9-4270-8095-77955DC6E859}" dt="2025-02-12T15:34:31.529" v="949" actId="478"/>
          <ac:spMkLst>
            <pc:docMk/>
            <pc:sldMk cId="3960825978" sldId="267"/>
            <ac:spMk id="7" creationId="{2D277AF9-5C1C-6D69-ACEC-6F117D75F55B}"/>
          </ac:spMkLst>
        </pc:spChg>
        <pc:spChg chg="add mod">
          <ac:chgData name="Ditzel, Benjamin" userId="7e44d8c6-7b00-4eef-a841-7add9d9242a2" providerId="ADAL" clId="{5B0574E3-4BE9-4270-8095-77955DC6E859}" dt="2025-02-12T15:34:26.813" v="948"/>
          <ac:spMkLst>
            <pc:docMk/>
            <pc:sldMk cId="3960825978" sldId="267"/>
            <ac:spMk id="8" creationId="{E2DAEE1F-309D-8549-1364-2D56A96D81A2}"/>
          </ac:spMkLst>
        </pc:spChg>
        <pc:spChg chg="add mod">
          <ac:chgData name="Ditzel, Benjamin" userId="7e44d8c6-7b00-4eef-a841-7add9d9242a2" providerId="ADAL" clId="{5B0574E3-4BE9-4270-8095-77955DC6E859}" dt="2025-02-12T15:34:26.813" v="948"/>
          <ac:spMkLst>
            <pc:docMk/>
            <pc:sldMk cId="3960825978" sldId="267"/>
            <ac:spMk id="9" creationId="{40B14026-509A-9D3A-14FE-977BD15D50D6}"/>
          </ac:spMkLst>
        </pc:spChg>
        <pc:spChg chg="add mod">
          <ac:chgData name="Ditzel, Benjamin" userId="7e44d8c6-7b00-4eef-a841-7add9d9242a2" providerId="ADAL" clId="{5B0574E3-4BE9-4270-8095-77955DC6E859}" dt="2025-02-12T15:34:26.813" v="948"/>
          <ac:spMkLst>
            <pc:docMk/>
            <pc:sldMk cId="3960825978" sldId="267"/>
            <ac:spMk id="10" creationId="{93A96249-CD11-1786-45D0-DCC741058744}"/>
          </ac:spMkLst>
        </pc:spChg>
        <pc:spChg chg="add mod">
          <ac:chgData name="Ditzel, Benjamin" userId="7e44d8c6-7b00-4eef-a841-7add9d9242a2" providerId="ADAL" clId="{5B0574E3-4BE9-4270-8095-77955DC6E859}" dt="2025-02-12T15:34:26.813" v="948"/>
          <ac:spMkLst>
            <pc:docMk/>
            <pc:sldMk cId="3960825978" sldId="267"/>
            <ac:spMk id="11" creationId="{316869C0-F0A7-CF99-A557-953B621E61E8}"/>
          </ac:spMkLst>
        </pc:spChg>
        <pc:spChg chg="add mod">
          <ac:chgData name="Ditzel, Benjamin" userId="7e44d8c6-7b00-4eef-a841-7add9d9242a2" providerId="ADAL" clId="{5B0574E3-4BE9-4270-8095-77955DC6E859}" dt="2025-02-12T15:34:26.813" v="948"/>
          <ac:spMkLst>
            <pc:docMk/>
            <pc:sldMk cId="3960825978" sldId="267"/>
            <ac:spMk id="12" creationId="{D063E868-6D09-251D-5CDE-DBE8CCDC8260}"/>
          </ac:spMkLst>
        </pc:spChg>
        <pc:spChg chg="add mod">
          <ac:chgData name="Ditzel, Benjamin" userId="7e44d8c6-7b00-4eef-a841-7add9d9242a2" providerId="ADAL" clId="{5B0574E3-4BE9-4270-8095-77955DC6E859}" dt="2025-02-12T15:34:32.781" v="950"/>
          <ac:spMkLst>
            <pc:docMk/>
            <pc:sldMk cId="3960825978" sldId="267"/>
            <ac:spMk id="13" creationId="{F8296A1E-5D17-BD3A-C487-5EAA38EAFF5F}"/>
          </ac:spMkLst>
        </pc:spChg>
        <pc:spChg chg="add mod">
          <ac:chgData name="Ditzel, Benjamin" userId="7e44d8c6-7b00-4eef-a841-7add9d9242a2" providerId="ADAL" clId="{5B0574E3-4BE9-4270-8095-77955DC6E859}" dt="2025-02-12T15:34:32.781" v="950"/>
          <ac:spMkLst>
            <pc:docMk/>
            <pc:sldMk cId="3960825978" sldId="267"/>
            <ac:spMk id="14" creationId="{8C88D958-35E9-EBED-D772-4217CEC97E29}"/>
          </ac:spMkLst>
        </pc:spChg>
        <pc:spChg chg="add mod">
          <ac:chgData name="Ditzel, Benjamin" userId="7e44d8c6-7b00-4eef-a841-7add9d9242a2" providerId="ADAL" clId="{5B0574E3-4BE9-4270-8095-77955DC6E859}" dt="2025-02-12T15:34:32.781" v="950"/>
          <ac:spMkLst>
            <pc:docMk/>
            <pc:sldMk cId="3960825978" sldId="267"/>
            <ac:spMk id="15" creationId="{17B1A340-E82B-088B-46CC-01EE9E91DDF3}"/>
          </ac:spMkLst>
        </pc:spChg>
        <pc:spChg chg="add mod">
          <ac:chgData name="Ditzel, Benjamin" userId="7e44d8c6-7b00-4eef-a841-7add9d9242a2" providerId="ADAL" clId="{5B0574E3-4BE9-4270-8095-77955DC6E859}" dt="2025-02-12T15:34:32.781" v="950"/>
          <ac:spMkLst>
            <pc:docMk/>
            <pc:sldMk cId="3960825978" sldId="267"/>
            <ac:spMk id="16" creationId="{941FE0E8-2D2D-8988-C5D6-3682D115D651}"/>
          </ac:spMkLst>
        </pc:spChg>
        <pc:spChg chg="add mod">
          <ac:chgData name="Ditzel, Benjamin" userId="7e44d8c6-7b00-4eef-a841-7add9d9242a2" providerId="ADAL" clId="{5B0574E3-4BE9-4270-8095-77955DC6E859}" dt="2025-02-12T15:34:32.781" v="950"/>
          <ac:spMkLst>
            <pc:docMk/>
            <pc:sldMk cId="3960825978" sldId="267"/>
            <ac:spMk id="17" creationId="{B5B62F65-8220-5CA1-406C-07990C3C1033}"/>
          </ac:spMkLst>
        </pc:spChg>
      </pc:sldChg>
      <pc:sldChg chg="addSp delSp modSp del mod ord">
        <pc:chgData name="Ditzel, Benjamin" userId="7e44d8c6-7b00-4eef-a841-7add9d9242a2" providerId="ADAL" clId="{5B0574E3-4BE9-4270-8095-77955DC6E859}" dt="2025-02-13T13:25:18.864" v="3910" actId="47"/>
        <pc:sldMkLst>
          <pc:docMk/>
          <pc:sldMk cId="3904832652" sldId="268"/>
        </pc:sldMkLst>
        <pc:spChg chg="del">
          <ac:chgData name="Ditzel, Benjamin" userId="7e44d8c6-7b00-4eef-a841-7add9d9242a2" providerId="ADAL" clId="{5B0574E3-4BE9-4270-8095-77955DC6E859}" dt="2025-02-12T15:34:51.058" v="957" actId="478"/>
          <ac:spMkLst>
            <pc:docMk/>
            <pc:sldMk cId="3904832652" sldId="268"/>
            <ac:spMk id="3" creationId="{C7AADC3C-D4C2-7850-103F-B94ABABA575C}"/>
          </ac:spMkLst>
        </pc:spChg>
        <pc:spChg chg="del">
          <ac:chgData name="Ditzel, Benjamin" userId="7e44d8c6-7b00-4eef-a841-7add9d9242a2" providerId="ADAL" clId="{5B0574E3-4BE9-4270-8095-77955DC6E859}" dt="2025-02-12T15:34:51.058" v="957" actId="478"/>
          <ac:spMkLst>
            <pc:docMk/>
            <pc:sldMk cId="3904832652" sldId="268"/>
            <ac:spMk id="4" creationId="{63FFD780-8F97-A17A-F7EF-7B4171E147DF}"/>
          </ac:spMkLst>
        </pc:spChg>
        <pc:spChg chg="del">
          <ac:chgData name="Ditzel, Benjamin" userId="7e44d8c6-7b00-4eef-a841-7add9d9242a2" providerId="ADAL" clId="{5B0574E3-4BE9-4270-8095-77955DC6E859}" dt="2025-02-12T15:34:51.058" v="957" actId="478"/>
          <ac:spMkLst>
            <pc:docMk/>
            <pc:sldMk cId="3904832652" sldId="268"/>
            <ac:spMk id="5" creationId="{C367BDF4-B8B3-F55E-89DC-127E32DD2105}"/>
          </ac:spMkLst>
        </pc:spChg>
        <pc:spChg chg="del">
          <ac:chgData name="Ditzel, Benjamin" userId="7e44d8c6-7b00-4eef-a841-7add9d9242a2" providerId="ADAL" clId="{5B0574E3-4BE9-4270-8095-77955DC6E859}" dt="2025-02-12T15:34:51.058" v="957" actId="478"/>
          <ac:spMkLst>
            <pc:docMk/>
            <pc:sldMk cId="3904832652" sldId="268"/>
            <ac:spMk id="6" creationId="{05336C47-8B10-4C22-A8D8-76BE968ED3A8}"/>
          </ac:spMkLst>
        </pc:spChg>
        <pc:spChg chg="del">
          <ac:chgData name="Ditzel, Benjamin" userId="7e44d8c6-7b00-4eef-a841-7add9d9242a2" providerId="ADAL" clId="{5B0574E3-4BE9-4270-8095-77955DC6E859}" dt="2025-02-12T15:34:51.058" v="957" actId="478"/>
          <ac:spMkLst>
            <pc:docMk/>
            <pc:sldMk cId="3904832652" sldId="268"/>
            <ac:spMk id="7" creationId="{7E0DE419-5F0A-B633-BDFF-A70BD3DDFB73}"/>
          </ac:spMkLst>
        </pc:spChg>
        <pc:spChg chg="add mod">
          <ac:chgData name="Ditzel, Benjamin" userId="7e44d8c6-7b00-4eef-a841-7add9d9242a2" providerId="ADAL" clId="{5B0574E3-4BE9-4270-8095-77955DC6E859}" dt="2025-02-12T15:34:52.028" v="958"/>
          <ac:spMkLst>
            <pc:docMk/>
            <pc:sldMk cId="3904832652" sldId="268"/>
            <ac:spMk id="8" creationId="{BE89935C-5D68-DAB1-87DC-875A5DFBA592}"/>
          </ac:spMkLst>
        </pc:spChg>
        <pc:spChg chg="add mod">
          <ac:chgData name="Ditzel, Benjamin" userId="7e44d8c6-7b00-4eef-a841-7add9d9242a2" providerId="ADAL" clId="{5B0574E3-4BE9-4270-8095-77955DC6E859}" dt="2025-02-12T15:34:52.028" v="958"/>
          <ac:spMkLst>
            <pc:docMk/>
            <pc:sldMk cId="3904832652" sldId="268"/>
            <ac:spMk id="9" creationId="{CA36BEC2-1D26-F053-FC59-C10098055E2B}"/>
          </ac:spMkLst>
        </pc:spChg>
        <pc:spChg chg="add mod">
          <ac:chgData name="Ditzel, Benjamin" userId="7e44d8c6-7b00-4eef-a841-7add9d9242a2" providerId="ADAL" clId="{5B0574E3-4BE9-4270-8095-77955DC6E859}" dt="2025-02-12T15:34:52.028" v="958"/>
          <ac:spMkLst>
            <pc:docMk/>
            <pc:sldMk cId="3904832652" sldId="268"/>
            <ac:spMk id="10" creationId="{E4370B59-4BCA-5962-36D5-528F70B59195}"/>
          </ac:spMkLst>
        </pc:spChg>
        <pc:spChg chg="add mod">
          <ac:chgData name="Ditzel, Benjamin" userId="7e44d8c6-7b00-4eef-a841-7add9d9242a2" providerId="ADAL" clId="{5B0574E3-4BE9-4270-8095-77955DC6E859}" dt="2025-02-12T15:34:52.028" v="958"/>
          <ac:spMkLst>
            <pc:docMk/>
            <pc:sldMk cId="3904832652" sldId="268"/>
            <ac:spMk id="11" creationId="{2971D8BB-FBD8-773B-5F1E-FBBBD2F17D63}"/>
          </ac:spMkLst>
        </pc:spChg>
        <pc:spChg chg="add mod">
          <ac:chgData name="Ditzel, Benjamin" userId="7e44d8c6-7b00-4eef-a841-7add9d9242a2" providerId="ADAL" clId="{5B0574E3-4BE9-4270-8095-77955DC6E859}" dt="2025-02-12T15:34:52.028" v="958"/>
          <ac:spMkLst>
            <pc:docMk/>
            <pc:sldMk cId="3904832652" sldId="268"/>
            <ac:spMk id="12" creationId="{11B3A1EC-B06B-4956-A576-B5F0B7FA066D}"/>
          </ac:spMkLst>
        </pc:spChg>
      </pc:sldChg>
      <pc:sldChg chg="addSp delSp modSp add del mod ord">
        <pc:chgData name="Ditzel, Benjamin" userId="7e44d8c6-7b00-4eef-a841-7add9d9242a2" providerId="ADAL" clId="{5B0574E3-4BE9-4270-8095-77955DC6E859}" dt="2025-02-13T13:25:18.864" v="3910" actId="47"/>
        <pc:sldMkLst>
          <pc:docMk/>
          <pc:sldMk cId="515982430" sldId="269"/>
        </pc:sldMkLst>
        <pc:spChg chg="del">
          <ac:chgData name="Ditzel, Benjamin" userId="7e44d8c6-7b00-4eef-a841-7add9d9242a2" providerId="ADAL" clId="{5B0574E3-4BE9-4270-8095-77955DC6E859}" dt="2025-02-12T15:34:36.436" v="951" actId="478"/>
          <ac:spMkLst>
            <pc:docMk/>
            <pc:sldMk cId="515982430" sldId="269"/>
            <ac:spMk id="3" creationId="{B341C037-A298-6012-C372-F5E7E51989D5}"/>
          </ac:spMkLst>
        </pc:spChg>
        <pc:spChg chg="del">
          <ac:chgData name="Ditzel, Benjamin" userId="7e44d8c6-7b00-4eef-a841-7add9d9242a2" providerId="ADAL" clId="{5B0574E3-4BE9-4270-8095-77955DC6E859}" dt="2025-02-12T15:34:36.436" v="951" actId="478"/>
          <ac:spMkLst>
            <pc:docMk/>
            <pc:sldMk cId="515982430" sldId="269"/>
            <ac:spMk id="4" creationId="{355A9FFB-0AE1-211C-12DA-EA6C3F10493E}"/>
          </ac:spMkLst>
        </pc:spChg>
        <pc:spChg chg="del">
          <ac:chgData name="Ditzel, Benjamin" userId="7e44d8c6-7b00-4eef-a841-7add9d9242a2" providerId="ADAL" clId="{5B0574E3-4BE9-4270-8095-77955DC6E859}" dt="2025-02-12T15:34:36.436" v="951" actId="478"/>
          <ac:spMkLst>
            <pc:docMk/>
            <pc:sldMk cId="515982430" sldId="269"/>
            <ac:spMk id="5" creationId="{87D6A02F-47DE-73FC-71B7-D2686C830840}"/>
          </ac:spMkLst>
        </pc:spChg>
        <pc:spChg chg="del">
          <ac:chgData name="Ditzel, Benjamin" userId="7e44d8c6-7b00-4eef-a841-7add9d9242a2" providerId="ADAL" clId="{5B0574E3-4BE9-4270-8095-77955DC6E859}" dt="2025-02-12T15:34:36.436" v="951" actId="478"/>
          <ac:spMkLst>
            <pc:docMk/>
            <pc:sldMk cId="515982430" sldId="269"/>
            <ac:spMk id="6" creationId="{27072191-2FEC-A0A7-3DF2-1BA3925FAFAF}"/>
          </ac:spMkLst>
        </pc:spChg>
        <pc:spChg chg="del">
          <ac:chgData name="Ditzel, Benjamin" userId="7e44d8c6-7b00-4eef-a841-7add9d9242a2" providerId="ADAL" clId="{5B0574E3-4BE9-4270-8095-77955DC6E859}" dt="2025-02-12T15:34:36.436" v="951" actId="478"/>
          <ac:spMkLst>
            <pc:docMk/>
            <pc:sldMk cId="515982430" sldId="269"/>
            <ac:spMk id="7" creationId="{6D21080F-18C7-44CC-FE42-ACEEE13518A2}"/>
          </ac:spMkLst>
        </pc:spChg>
        <pc:spChg chg="add mod">
          <ac:chgData name="Ditzel, Benjamin" userId="7e44d8c6-7b00-4eef-a841-7add9d9242a2" providerId="ADAL" clId="{5B0574E3-4BE9-4270-8095-77955DC6E859}" dt="2025-02-12T15:34:37.364" v="952"/>
          <ac:spMkLst>
            <pc:docMk/>
            <pc:sldMk cId="515982430" sldId="269"/>
            <ac:spMk id="9" creationId="{AEA1EF09-80B5-A37E-1981-DE93705EE251}"/>
          </ac:spMkLst>
        </pc:spChg>
        <pc:spChg chg="add mod">
          <ac:chgData name="Ditzel, Benjamin" userId="7e44d8c6-7b00-4eef-a841-7add9d9242a2" providerId="ADAL" clId="{5B0574E3-4BE9-4270-8095-77955DC6E859}" dt="2025-02-12T15:34:37.364" v="952"/>
          <ac:spMkLst>
            <pc:docMk/>
            <pc:sldMk cId="515982430" sldId="269"/>
            <ac:spMk id="10" creationId="{BEFA2F9C-5BD2-3B65-DF44-1F43F73023E8}"/>
          </ac:spMkLst>
        </pc:spChg>
        <pc:spChg chg="add mod">
          <ac:chgData name="Ditzel, Benjamin" userId="7e44d8c6-7b00-4eef-a841-7add9d9242a2" providerId="ADAL" clId="{5B0574E3-4BE9-4270-8095-77955DC6E859}" dt="2025-02-12T15:34:37.364" v="952"/>
          <ac:spMkLst>
            <pc:docMk/>
            <pc:sldMk cId="515982430" sldId="269"/>
            <ac:spMk id="11" creationId="{2A98E9F1-FCDF-149F-6DF9-F6D16D97EF16}"/>
          </ac:spMkLst>
        </pc:spChg>
        <pc:spChg chg="add mod">
          <ac:chgData name="Ditzel, Benjamin" userId="7e44d8c6-7b00-4eef-a841-7add9d9242a2" providerId="ADAL" clId="{5B0574E3-4BE9-4270-8095-77955DC6E859}" dt="2025-02-12T15:34:37.364" v="952"/>
          <ac:spMkLst>
            <pc:docMk/>
            <pc:sldMk cId="515982430" sldId="269"/>
            <ac:spMk id="12" creationId="{03901C8F-997A-B10B-6E6E-AAA1D9F843AD}"/>
          </ac:spMkLst>
        </pc:spChg>
        <pc:spChg chg="add mod">
          <ac:chgData name="Ditzel, Benjamin" userId="7e44d8c6-7b00-4eef-a841-7add9d9242a2" providerId="ADAL" clId="{5B0574E3-4BE9-4270-8095-77955DC6E859}" dt="2025-02-12T15:34:37.364" v="952"/>
          <ac:spMkLst>
            <pc:docMk/>
            <pc:sldMk cId="515982430" sldId="269"/>
            <ac:spMk id="13" creationId="{0970EBC8-899A-E6F0-38ED-1271D97A88D6}"/>
          </ac:spMkLst>
        </pc:spChg>
      </pc:sldChg>
      <pc:sldChg chg="addSp delSp modSp new del mod modClrScheme chgLayout">
        <pc:chgData name="Ditzel, Benjamin" userId="7e44d8c6-7b00-4eef-a841-7add9d9242a2" providerId="ADAL" clId="{5B0574E3-4BE9-4270-8095-77955DC6E859}" dt="2025-02-13T13:25:18.864" v="3910" actId="47"/>
        <pc:sldMkLst>
          <pc:docMk/>
          <pc:sldMk cId="1164933145" sldId="270"/>
        </pc:sldMkLst>
        <pc:spChg chg="del mod ord">
          <ac:chgData name="Ditzel, Benjamin" userId="7e44d8c6-7b00-4eef-a841-7add9d9242a2" providerId="ADAL" clId="{5B0574E3-4BE9-4270-8095-77955DC6E859}" dt="2025-02-12T10:31:15.695" v="351" actId="700"/>
          <ac:spMkLst>
            <pc:docMk/>
            <pc:sldMk cId="1164933145" sldId="270"/>
            <ac:spMk id="2" creationId="{E1A68F33-6634-969B-5091-9EAAAD24BCE7}"/>
          </ac:spMkLst>
        </pc:spChg>
        <pc:spChg chg="add mod ord">
          <ac:chgData name="Ditzel, Benjamin" userId="7e44d8c6-7b00-4eef-a841-7add9d9242a2" providerId="ADAL" clId="{5B0574E3-4BE9-4270-8095-77955DC6E859}" dt="2025-02-12T15:17:20.489" v="566" actId="20577"/>
          <ac:spMkLst>
            <pc:docMk/>
            <pc:sldMk cId="1164933145" sldId="270"/>
            <ac:spMk id="3" creationId="{6A88ABE0-6B78-3588-1BBF-CD0B4A9425AF}"/>
          </ac:spMkLst>
        </pc:spChg>
        <pc:spChg chg="add mod ord">
          <ac:chgData name="Ditzel, Benjamin" userId="7e44d8c6-7b00-4eef-a841-7add9d9242a2" providerId="ADAL" clId="{5B0574E3-4BE9-4270-8095-77955DC6E859}" dt="2025-02-12T10:31:15.695" v="351" actId="700"/>
          <ac:spMkLst>
            <pc:docMk/>
            <pc:sldMk cId="1164933145" sldId="270"/>
            <ac:spMk id="4" creationId="{680865C7-16D4-DF47-A6F2-A190FBACDBC2}"/>
          </ac:spMkLst>
        </pc:spChg>
      </pc:sldChg>
      <pc:sldChg chg="add del">
        <pc:chgData name="Ditzel, Benjamin" userId="7e44d8c6-7b00-4eef-a841-7add9d9242a2" providerId="ADAL" clId="{5B0574E3-4BE9-4270-8095-77955DC6E859}" dt="2025-02-13T13:25:23.670" v="3911" actId="47"/>
        <pc:sldMkLst>
          <pc:docMk/>
          <pc:sldMk cId="656775349" sldId="271"/>
        </pc:sldMkLst>
      </pc:sldChg>
      <pc:sldChg chg="addSp delSp modSp add mod modClrScheme chgLayout">
        <pc:chgData name="Ditzel, Benjamin" userId="7e44d8c6-7b00-4eef-a841-7add9d9242a2" providerId="ADAL" clId="{5B0574E3-4BE9-4270-8095-77955DC6E859}" dt="2025-02-13T13:25:50.408" v="3936"/>
        <pc:sldMkLst>
          <pc:docMk/>
          <pc:sldMk cId="2251626004" sldId="272"/>
        </pc:sldMkLst>
        <pc:spChg chg="add mod">
          <ac:chgData name="Ditzel, Benjamin" userId="7e44d8c6-7b00-4eef-a841-7add9d9242a2" providerId="ADAL" clId="{5B0574E3-4BE9-4270-8095-77955DC6E859}" dt="2025-02-13T12:54:45.770" v="1783" actId="14100"/>
          <ac:spMkLst>
            <pc:docMk/>
            <pc:sldMk cId="2251626004" sldId="272"/>
            <ac:spMk id="2" creationId="{1C3D3004-0D51-6E03-3B52-6FFDC8943711}"/>
          </ac:spMkLst>
        </pc:spChg>
        <pc:spChg chg="mod ord">
          <ac:chgData name="Ditzel, Benjamin" userId="7e44d8c6-7b00-4eef-a841-7add9d9242a2" providerId="ADAL" clId="{5B0574E3-4BE9-4270-8095-77955DC6E859}" dt="2025-02-13T13:25:50.408" v="3936"/>
          <ac:spMkLst>
            <pc:docMk/>
            <pc:sldMk cId="2251626004" sldId="272"/>
            <ac:spMk id="6" creationId="{AB9331CD-7733-5FC5-F613-5EA982195812}"/>
          </ac:spMkLst>
        </pc:spChg>
        <pc:spChg chg="del">
          <ac:chgData name="Ditzel, Benjamin" userId="7e44d8c6-7b00-4eef-a841-7add9d9242a2" providerId="ADAL" clId="{5B0574E3-4BE9-4270-8095-77955DC6E859}" dt="2025-02-13T12:53:05.587" v="1704" actId="478"/>
          <ac:spMkLst>
            <pc:docMk/>
            <pc:sldMk cId="2251626004" sldId="272"/>
            <ac:spMk id="11" creationId="{8D5DC916-0F04-2D60-8C15-7483ABB4A245}"/>
          </ac:spMkLst>
        </pc:spChg>
        <pc:spChg chg="del">
          <ac:chgData name="Ditzel, Benjamin" userId="7e44d8c6-7b00-4eef-a841-7add9d9242a2" providerId="ADAL" clId="{5B0574E3-4BE9-4270-8095-77955DC6E859}" dt="2025-02-13T12:53:05.587" v="1704" actId="478"/>
          <ac:spMkLst>
            <pc:docMk/>
            <pc:sldMk cId="2251626004" sldId="272"/>
            <ac:spMk id="12" creationId="{A10F8988-A5C3-0B94-FC0F-EE375386D7FB}"/>
          </ac:spMkLst>
        </pc:spChg>
        <pc:spChg chg="del">
          <ac:chgData name="Ditzel, Benjamin" userId="7e44d8c6-7b00-4eef-a841-7add9d9242a2" providerId="ADAL" clId="{5B0574E3-4BE9-4270-8095-77955DC6E859}" dt="2025-02-13T12:53:05.587" v="1704" actId="478"/>
          <ac:spMkLst>
            <pc:docMk/>
            <pc:sldMk cId="2251626004" sldId="272"/>
            <ac:spMk id="13" creationId="{3FD57F67-3353-598C-9B97-8C098E8AD903}"/>
          </ac:spMkLst>
        </pc:spChg>
        <pc:spChg chg="del">
          <ac:chgData name="Ditzel, Benjamin" userId="7e44d8c6-7b00-4eef-a841-7add9d9242a2" providerId="ADAL" clId="{5B0574E3-4BE9-4270-8095-77955DC6E859}" dt="2025-02-13T12:53:05.587" v="1704" actId="478"/>
          <ac:spMkLst>
            <pc:docMk/>
            <pc:sldMk cId="2251626004" sldId="272"/>
            <ac:spMk id="14" creationId="{51BAF882-2EB9-2AD7-8B67-C85A433B1CDB}"/>
          </ac:spMkLst>
        </pc:spChg>
        <pc:spChg chg="del">
          <ac:chgData name="Ditzel, Benjamin" userId="7e44d8c6-7b00-4eef-a841-7add9d9242a2" providerId="ADAL" clId="{5B0574E3-4BE9-4270-8095-77955DC6E859}" dt="2025-02-13T12:53:05.587" v="1704" actId="478"/>
          <ac:spMkLst>
            <pc:docMk/>
            <pc:sldMk cId="2251626004" sldId="272"/>
            <ac:spMk id="15" creationId="{87A6180E-6BCC-7DCE-4E77-879FB52D537C}"/>
          </ac:spMkLst>
        </pc:spChg>
        <pc:graphicFrameChg chg="modGraphic">
          <ac:chgData name="Ditzel, Benjamin" userId="7e44d8c6-7b00-4eef-a841-7add9d9242a2" providerId="ADAL" clId="{5B0574E3-4BE9-4270-8095-77955DC6E859}" dt="2025-02-13T12:52:59.005" v="1703" actId="6549"/>
          <ac:graphicFrameMkLst>
            <pc:docMk/>
            <pc:sldMk cId="2251626004" sldId="272"/>
            <ac:graphicFrameMk id="4" creationId="{93536820-7A71-96F0-3CEC-C96C67044393}"/>
          </ac:graphicFrameMkLst>
        </pc:graphicFrameChg>
      </pc:sldChg>
      <pc:sldChg chg="addSp delSp modSp add mod ord modClrScheme chgLayout">
        <pc:chgData name="Ditzel, Benjamin" userId="7e44d8c6-7b00-4eef-a841-7add9d9242a2" providerId="ADAL" clId="{5B0574E3-4BE9-4270-8095-77955DC6E859}" dt="2025-02-13T13:10:03.944" v="2679" actId="478"/>
        <pc:sldMkLst>
          <pc:docMk/>
          <pc:sldMk cId="535076356" sldId="273"/>
        </pc:sldMkLst>
        <pc:spChg chg="del mod ord">
          <ac:chgData name="Ditzel, Benjamin" userId="7e44d8c6-7b00-4eef-a841-7add9d9242a2" providerId="ADAL" clId="{5B0574E3-4BE9-4270-8095-77955DC6E859}" dt="2025-02-13T13:10:03.944" v="2679" actId="478"/>
          <ac:spMkLst>
            <pc:docMk/>
            <pc:sldMk cId="535076356" sldId="273"/>
            <ac:spMk id="2" creationId="{06F1BE60-231E-269F-3336-7E8F1D53659C}"/>
          </ac:spMkLst>
        </pc:spChg>
        <pc:spChg chg="del mod">
          <ac:chgData name="Ditzel, Benjamin" userId="7e44d8c6-7b00-4eef-a841-7add9d9242a2" providerId="ADAL" clId="{5B0574E3-4BE9-4270-8095-77955DC6E859}" dt="2025-02-13T13:10:03.944" v="2679" actId="478"/>
          <ac:spMkLst>
            <pc:docMk/>
            <pc:sldMk cId="535076356" sldId="273"/>
            <ac:spMk id="3" creationId="{524C77FC-4336-F530-5156-276F7962C6AD}"/>
          </ac:spMkLst>
        </pc:spChg>
        <pc:spChg chg="add del mod">
          <ac:chgData name="Ditzel, Benjamin" userId="7e44d8c6-7b00-4eef-a841-7add9d9242a2" providerId="ADAL" clId="{5B0574E3-4BE9-4270-8095-77955DC6E859}" dt="2025-02-13T13:10:03.944" v="2679" actId="478"/>
          <ac:spMkLst>
            <pc:docMk/>
            <pc:sldMk cId="535076356" sldId="273"/>
            <ac:spMk id="4" creationId="{B4BCFA08-82C6-8287-6469-9CA80D1EDB40}"/>
          </ac:spMkLst>
        </pc:spChg>
        <pc:spChg chg="add del mod">
          <ac:chgData name="Ditzel, Benjamin" userId="7e44d8c6-7b00-4eef-a841-7add9d9242a2" providerId="ADAL" clId="{5B0574E3-4BE9-4270-8095-77955DC6E859}" dt="2025-02-13T13:10:03.944" v="2679" actId="478"/>
          <ac:spMkLst>
            <pc:docMk/>
            <pc:sldMk cId="535076356" sldId="273"/>
            <ac:spMk id="5" creationId="{5E9D9B30-BFB8-24F3-B92D-623B360C6531}"/>
          </ac:spMkLst>
        </pc:spChg>
        <pc:spChg chg="mod">
          <ac:chgData name="Ditzel, Benjamin" userId="7e44d8c6-7b00-4eef-a841-7add9d9242a2" providerId="ADAL" clId="{5B0574E3-4BE9-4270-8095-77955DC6E859}" dt="2025-02-13T13:09:59.098" v="2678" actId="20577"/>
          <ac:spMkLst>
            <pc:docMk/>
            <pc:sldMk cId="535076356" sldId="273"/>
            <ac:spMk id="7" creationId="{ABD99F1E-C72F-FDF9-0A41-107FA671B55D}"/>
          </ac:spMkLst>
        </pc:spChg>
        <pc:spChg chg="del mod">
          <ac:chgData name="Ditzel, Benjamin" userId="7e44d8c6-7b00-4eef-a841-7add9d9242a2" providerId="ADAL" clId="{5B0574E3-4BE9-4270-8095-77955DC6E859}" dt="2025-02-13T13:10:03.944" v="2679" actId="478"/>
          <ac:spMkLst>
            <pc:docMk/>
            <pc:sldMk cId="535076356" sldId="273"/>
            <ac:spMk id="8" creationId="{C8C4BA59-5611-E817-484C-F7D85556966C}"/>
          </ac:spMkLst>
        </pc:spChg>
        <pc:spChg chg="add del mod">
          <ac:chgData name="Ditzel, Benjamin" userId="7e44d8c6-7b00-4eef-a841-7add9d9242a2" providerId="ADAL" clId="{5B0574E3-4BE9-4270-8095-77955DC6E859}" dt="2025-02-13T13:10:03.944" v="2679" actId="478"/>
          <ac:spMkLst>
            <pc:docMk/>
            <pc:sldMk cId="535076356" sldId="273"/>
            <ac:spMk id="9" creationId="{79633109-544A-5F13-5416-2932C1135B50}"/>
          </ac:spMkLst>
        </pc:spChg>
        <pc:spChg chg="add del mod">
          <ac:chgData name="Ditzel, Benjamin" userId="7e44d8c6-7b00-4eef-a841-7add9d9242a2" providerId="ADAL" clId="{5B0574E3-4BE9-4270-8095-77955DC6E859}" dt="2025-02-13T13:10:03.944" v="2679" actId="478"/>
          <ac:spMkLst>
            <pc:docMk/>
            <pc:sldMk cId="535076356" sldId="273"/>
            <ac:spMk id="10" creationId="{28445285-34FA-B82C-BB07-D4DBEDBC3B08}"/>
          </ac:spMkLst>
        </pc:spChg>
        <pc:spChg chg="add del mod">
          <ac:chgData name="Ditzel, Benjamin" userId="7e44d8c6-7b00-4eef-a841-7add9d9242a2" providerId="ADAL" clId="{5B0574E3-4BE9-4270-8095-77955DC6E859}" dt="2025-02-13T13:10:03.944" v="2679" actId="478"/>
          <ac:spMkLst>
            <pc:docMk/>
            <pc:sldMk cId="535076356" sldId="273"/>
            <ac:spMk id="11" creationId="{53D7B587-E034-9D8D-C800-95DF2F6FC016}"/>
          </ac:spMkLst>
        </pc:spChg>
        <pc:spChg chg="add mod">
          <ac:chgData name="Ditzel, Benjamin" userId="7e44d8c6-7b00-4eef-a841-7add9d9242a2" providerId="ADAL" clId="{5B0574E3-4BE9-4270-8095-77955DC6E859}" dt="2025-02-13T13:10:03.944" v="2679" actId="478"/>
          <ac:spMkLst>
            <pc:docMk/>
            <pc:sldMk cId="535076356" sldId="273"/>
            <ac:spMk id="13" creationId="{F4408FAA-1E2A-64E7-5885-05866F6E3D78}"/>
          </ac:spMkLst>
        </pc:spChg>
        <pc:graphicFrameChg chg="del">
          <ac:chgData name="Ditzel, Benjamin" userId="7e44d8c6-7b00-4eef-a841-7add9d9242a2" providerId="ADAL" clId="{5B0574E3-4BE9-4270-8095-77955DC6E859}" dt="2025-02-13T12:55:07.802" v="1787" actId="478"/>
          <ac:graphicFrameMkLst>
            <pc:docMk/>
            <pc:sldMk cId="535076356" sldId="273"/>
            <ac:graphicFrameMk id="6" creationId="{6725FC06-7B51-BEEE-B2FD-813C8FB9E14D}"/>
          </ac:graphicFrameMkLst>
        </pc:graphicFrameChg>
      </pc:sldChg>
      <pc:sldChg chg="addSp delSp modSp add mod">
        <pc:chgData name="Ditzel, Benjamin" userId="7e44d8c6-7b00-4eef-a841-7add9d9242a2" providerId="ADAL" clId="{5B0574E3-4BE9-4270-8095-77955DC6E859}" dt="2025-02-13T13:54:53.400" v="4104" actId="14100"/>
        <pc:sldMkLst>
          <pc:docMk/>
          <pc:sldMk cId="307437046" sldId="274"/>
        </pc:sldMkLst>
        <pc:spChg chg="mod">
          <ac:chgData name="Ditzel, Benjamin" userId="7e44d8c6-7b00-4eef-a841-7add9d9242a2" providerId="ADAL" clId="{5B0574E3-4BE9-4270-8095-77955DC6E859}" dt="2025-02-13T13:25:33.341" v="3912" actId="20577"/>
          <ac:spMkLst>
            <pc:docMk/>
            <pc:sldMk cId="307437046" sldId="274"/>
            <ac:spMk id="2" creationId="{545D0576-1979-6E18-9133-52846AFCC362}"/>
          </ac:spMkLst>
        </pc:spChg>
        <pc:spChg chg="del">
          <ac:chgData name="Ditzel, Benjamin" userId="7e44d8c6-7b00-4eef-a841-7add9d9242a2" providerId="ADAL" clId="{5B0574E3-4BE9-4270-8095-77955DC6E859}" dt="2025-02-13T13:19:08.656" v="3541" actId="478"/>
          <ac:spMkLst>
            <pc:docMk/>
            <pc:sldMk cId="307437046" sldId="274"/>
            <ac:spMk id="3" creationId="{FA5DC223-A5AE-F9EC-812A-EF0420DE6191}"/>
          </ac:spMkLst>
        </pc:spChg>
        <pc:spChg chg="del mod">
          <ac:chgData name="Ditzel, Benjamin" userId="7e44d8c6-7b00-4eef-a841-7add9d9242a2" providerId="ADAL" clId="{5B0574E3-4BE9-4270-8095-77955DC6E859}" dt="2025-02-13T13:54:39.663" v="4093" actId="478"/>
          <ac:spMkLst>
            <pc:docMk/>
            <pc:sldMk cId="307437046" sldId="274"/>
            <ac:spMk id="4" creationId="{530DC1D3-3CDA-EF6B-0D5A-2806BDAC8901}"/>
          </ac:spMkLst>
        </pc:spChg>
        <pc:spChg chg="del mod">
          <ac:chgData name="Ditzel, Benjamin" userId="7e44d8c6-7b00-4eef-a841-7add9d9242a2" providerId="ADAL" clId="{5B0574E3-4BE9-4270-8095-77955DC6E859}" dt="2025-02-13T13:54:39.663" v="4093" actId="478"/>
          <ac:spMkLst>
            <pc:docMk/>
            <pc:sldMk cId="307437046" sldId="274"/>
            <ac:spMk id="5" creationId="{1610215A-11DA-9F9B-583D-6ECC03C3792C}"/>
          </ac:spMkLst>
        </pc:spChg>
        <pc:spChg chg="add del mod">
          <ac:chgData name="Ditzel, Benjamin" userId="7e44d8c6-7b00-4eef-a841-7add9d9242a2" providerId="ADAL" clId="{5B0574E3-4BE9-4270-8095-77955DC6E859}" dt="2025-02-13T13:54:39.663" v="4093" actId="478"/>
          <ac:spMkLst>
            <pc:docMk/>
            <pc:sldMk cId="307437046" sldId="274"/>
            <ac:spMk id="6" creationId="{12F3DFF6-B6AB-F13D-B005-132273299680}"/>
          </ac:spMkLst>
        </pc:spChg>
        <pc:spChg chg="mod">
          <ac:chgData name="Ditzel, Benjamin" userId="7e44d8c6-7b00-4eef-a841-7add9d9242a2" providerId="ADAL" clId="{5B0574E3-4BE9-4270-8095-77955DC6E859}" dt="2025-02-13T13:54:53.400" v="4104" actId="14100"/>
          <ac:spMkLst>
            <pc:docMk/>
            <pc:sldMk cId="307437046" sldId="274"/>
            <ac:spMk id="7" creationId="{8BA33634-2C44-AD08-9104-70A614035C05}"/>
          </ac:spMkLst>
        </pc:spChg>
        <pc:spChg chg="del">
          <ac:chgData name="Ditzel, Benjamin" userId="7e44d8c6-7b00-4eef-a841-7add9d9242a2" providerId="ADAL" clId="{5B0574E3-4BE9-4270-8095-77955DC6E859}" dt="2025-02-13T13:19:06.674" v="3540" actId="478"/>
          <ac:spMkLst>
            <pc:docMk/>
            <pc:sldMk cId="307437046" sldId="274"/>
            <ac:spMk id="8" creationId="{A1448991-C907-148E-2137-12EF6DED1041}"/>
          </ac:spMkLst>
        </pc:spChg>
        <pc:spChg chg="del mod">
          <ac:chgData name="Ditzel, Benjamin" userId="7e44d8c6-7b00-4eef-a841-7add9d9242a2" providerId="ADAL" clId="{5B0574E3-4BE9-4270-8095-77955DC6E859}" dt="2025-02-13T13:54:39.663" v="4093" actId="478"/>
          <ac:spMkLst>
            <pc:docMk/>
            <pc:sldMk cId="307437046" sldId="274"/>
            <ac:spMk id="9" creationId="{36CF6EAD-6050-2ED4-782C-4B8F0F66B6CB}"/>
          </ac:spMkLst>
        </pc:spChg>
        <pc:spChg chg="del mod">
          <ac:chgData name="Ditzel, Benjamin" userId="7e44d8c6-7b00-4eef-a841-7add9d9242a2" providerId="ADAL" clId="{5B0574E3-4BE9-4270-8095-77955DC6E859}" dt="2025-02-13T13:54:39.663" v="4093" actId="478"/>
          <ac:spMkLst>
            <pc:docMk/>
            <pc:sldMk cId="307437046" sldId="274"/>
            <ac:spMk id="10" creationId="{A4297D59-23FD-CD67-2D28-6F6763F3F1C9}"/>
          </ac:spMkLst>
        </pc:spChg>
        <pc:spChg chg="del mod">
          <ac:chgData name="Ditzel, Benjamin" userId="7e44d8c6-7b00-4eef-a841-7add9d9242a2" providerId="ADAL" clId="{5B0574E3-4BE9-4270-8095-77955DC6E859}" dt="2025-02-13T13:54:39.663" v="4093" actId="478"/>
          <ac:spMkLst>
            <pc:docMk/>
            <pc:sldMk cId="307437046" sldId="274"/>
            <ac:spMk id="11" creationId="{5F2C94F3-0E3C-7161-3702-E9322F87614B}"/>
          </ac:spMkLst>
        </pc:spChg>
      </pc:sldChg>
      <pc:sldChg chg="addSp delSp modSp new mod">
        <pc:chgData name="Ditzel, Benjamin" userId="7e44d8c6-7b00-4eef-a841-7add9d9242a2" providerId="ADAL" clId="{5B0574E3-4BE9-4270-8095-77955DC6E859}" dt="2025-02-13T13:56:43.377" v="4160" actId="14100"/>
        <pc:sldMkLst>
          <pc:docMk/>
          <pc:sldMk cId="3953965512" sldId="275"/>
        </pc:sldMkLst>
        <pc:spChg chg="mod">
          <ac:chgData name="Ditzel, Benjamin" userId="7e44d8c6-7b00-4eef-a841-7add9d9242a2" providerId="ADAL" clId="{5B0574E3-4BE9-4270-8095-77955DC6E859}" dt="2025-02-13T13:56:32.304" v="4158" actId="20577"/>
          <ac:spMkLst>
            <pc:docMk/>
            <pc:sldMk cId="3953965512" sldId="275"/>
            <ac:spMk id="2" creationId="{26888F56-A808-062A-F559-36E05B2CE9EF}"/>
          </ac:spMkLst>
        </pc:spChg>
        <pc:spChg chg="add mod">
          <ac:chgData name="Ditzel, Benjamin" userId="7e44d8c6-7b00-4eef-a841-7add9d9242a2" providerId="ADAL" clId="{5B0574E3-4BE9-4270-8095-77955DC6E859}" dt="2025-02-13T13:56:43.377" v="4160" actId="14100"/>
          <ac:spMkLst>
            <pc:docMk/>
            <pc:sldMk cId="3953965512" sldId="275"/>
            <ac:spMk id="3" creationId="{8C5E17A8-725A-94FC-506A-F12DDF3BB02B}"/>
          </ac:spMkLst>
        </pc:spChg>
        <pc:spChg chg="add mod">
          <ac:chgData name="Ditzel, Benjamin" userId="7e44d8c6-7b00-4eef-a841-7add9d9242a2" providerId="ADAL" clId="{5B0574E3-4BE9-4270-8095-77955DC6E859}" dt="2025-02-13T13:56:22.010" v="4123"/>
          <ac:spMkLst>
            <pc:docMk/>
            <pc:sldMk cId="3953965512" sldId="275"/>
            <ac:spMk id="4" creationId="{24C8402F-9E8F-B22D-8B8C-73085A3EEB18}"/>
          </ac:spMkLst>
        </pc:spChg>
        <pc:spChg chg="add mod">
          <ac:chgData name="Ditzel, Benjamin" userId="7e44d8c6-7b00-4eef-a841-7add9d9242a2" providerId="ADAL" clId="{5B0574E3-4BE9-4270-8095-77955DC6E859}" dt="2025-02-13T13:56:22.010" v="4123"/>
          <ac:spMkLst>
            <pc:docMk/>
            <pc:sldMk cId="3953965512" sldId="275"/>
            <ac:spMk id="5" creationId="{C2603B63-9DAE-65C5-1E70-5D74215D5357}"/>
          </ac:spMkLst>
        </pc:spChg>
        <pc:spChg chg="del">
          <ac:chgData name="Ditzel, Benjamin" userId="7e44d8c6-7b00-4eef-a841-7add9d9242a2" providerId="ADAL" clId="{5B0574E3-4BE9-4270-8095-77955DC6E859}" dt="2025-02-13T13:56:36.040" v="4159" actId="478"/>
          <ac:spMkLst>
            <pc:docMk/>
            <pc:sldMk cId="3953965512" sldId="275"/>
            <ac:spMk id="7" creationId="{33D0A1CE-13F6-EC60-1705-C8D2F376F628}"/>
          </ac:spMkLst>
        </pc:spChg>
        <pc:spChg chg="del">
          <ac:chgData name="Ditzel, Benjamin" userId="7e44d8c6-7b00-4eef-a841-7add9d9242a2" providerId="ADAL" clId="{5B0574E3-4BE9-4270-8095-77955DC6E859}" dt="2025-02-13T13:56:36.040" v="4159" actId="478"/>
          <ac:spMkLst>
            <pc:docMk/>
            <pc:sldMk cId="3953965512" sldId="275"/>
            <ac:spMk id="8" creationId="{91C01DB7-DF94-8F59-FCBC-FE827E7D473D}"/>
          </ac:spMkLst>
        </pc:spChg>
        <pc:spChg chg="del">
          <ac:chgData name="Ditzel, Benjamin" userId="7e44d8c6-7b00-4eef-a841-7add9d9242a2" providerId="ADAL" clId="{5B0574E3-4BE9-4270-8095-77955DC6E859}" dt="2025-02-13T13:56:36.040" v="4159" actId="478"/>
          <ac:spMkLst>
            <pc:docMk/>
            <pc:sldMk cId="3953965512" sldId="275"/>
            <ac:spMk id="9" creationId="{DD158101-DC24-7298-894D-0157ADC23B1E}"/>
          </ac:spMkLst>
        </pc:spChg>
        <pc:spChg chg="add del mod">
          <ac:chgData name="Ditzel, Benjamin" userId="7e44d8c6-7b00-4eef-a841-7add9d9242a2" providerId="ADAL" clId="{5B0574E3-4BE9-4270-8095-77955DC6E859}" dt="2025-02-13T13:56:36.040" v="4159" actId="478"/>
          <ac:spMkLst>
            <pc:docMk/>
            <pc:sldMk cId="3953965512" sldId="275"/>
            <ac:spMk id="10" creationId="{DAC50AEC-57CD-D92F-B370-BD666A903243}"/>
          </ac:spMkLst>
        </pc:spChg>
        <pc:spChg chg="add mod">
          <ac:chgData name="Ditzel, Benjamin" userId="7e44d8c6-7b00-4eef-a841-7add9d9242a2" providerId="ADAL" clId="{5B0574E3-4BE9-4270-8095-77955DC6E859}" dt="2025-02-13T13:56:22.010" v="4123"/>
          <ac:spMkLst>
            <pc:docMk/>
            <pc:sldMk cId="3953965512" sldId="275"/>
            <ac:spMk id="12" creationId="{792C0135-BC40-3544-9906-325A0851D2BA}"/>
          </ac:spMkLst>
        </pc:spChg>
        <pc:spChg chg="add mod">
          <ac:chgData name="Ditzel, Benjamin" userId="7e44d8c6-7b00-4eef-a841-7add9d9242a2" providerId="ADAL" clId="{5B0574E3-4BE9-4270-8095-77955DC6E859}" dt="2025-02-13T13:56:22.010" v="4123"/>
          <ac:spMkLst>
            <pc:docMk/>
            <pc:sldMk cId="3953965512" sldId="275"/>
            <ac:spMk id="13" creationId="{E8CBE05D-6BF4-8272-D1DD-73B9F5F99C16}"/>
          </ac:spMkLst>
        </pc:spChg>
        <pc:spChg chg="add mod">
          <ac:chgData name="Ditzel, Benjamin" userId="7e44d8c6-7b00-4eef-a841-7add9d9242a2" providerId="ADAL" clId="{5B0574E3-4BE9-4270-8095-77955DC6E859}" dt="2025-02-13T13:56:22.010" v="4123"/>
          <ac:spMkLst>
            <pc:docMk/>
            <pc:sldMk cId="3953965512" sldId="275"/>
            <ac:spMk id="14" creationId="{333BBF78-19AB-AEEB-2D61-83E1696C2D1E}"/>
          </ac:spMkLst>
        </pc:spChg>
        <pc:spChg chg="add mod">
          <ac:chgData name="Ditzel, Benjamin" userId="7e44d8c6-7b00-4eef-a841-7add9d9242a2" providerId="ADAL" clId="{5B0574E3-4BE9-4270-8095-77955DC6E859}" dt="2025-02-13T13:56:22.010" v="4123"/>
          <ac:spMkLst>
            <pc:docMk/>
            <pc:sldMk cId="3953965512" sldId="275"/>
            <ac:spMk id="15" creationId="{D36B8AF2-94F0-E8C7-9FAF-D1F713BDAE0B}"/>
          </ac:spMkLst>
        </pc:spChg>
        <pc:spChg chg="add mod">
          <ac:chgData name="Ditzel, Benjamin" userId="7e44d8c6-7b00-4eef-a841-7add9d9242a2" providerId="ADAL" clId="{5B0574E3-4BE9-4270-8095-77955DC6E859}" dt="2025-02-13T13:56:22.010" v="4123"/>
          <ac:spMkLst>
            <pc:docMk/>
            <pc:sldMk cId="3953965512" sldId="275"/>
            <ac:spMk id="16" creationId="{91DA7B7D-059D-CB1E-2ABF-4AFFFA587C1C}"/>
          </ac:spMkLst>
        </pc:spChg>
        <pc:spChg chg="add mod">
          <ac:chgData name="Ditzel, Benjamin" userId="7e44d8c6-7b00-4eef-a841-7add9d9242a2" providerId="ADAL" clId="{5B0574E3-4BE9-4270-8095-77955DC6E859}" dt="2025-02-13T13:56:22.010" v="4123"/>
          <ac:spMkLst>
            <pc:docMk/>
            <pc:sldMk cId="3953965512" sldId="275"/>
            <ac:spMk id="17" creationId="{2C2F3FFA-319B-9088-966C-1C01E2D8D2AD}"/>
          </ac:spMkLst>
        </pc:spChg>
      </pc:sldChg>
      <pc:sldChg chg="modSp add mod">
        <pc:chgData name="Ditzel, Benjamin" userId="7e44d8c6-7b00-4eef-a841-7add9d9242a2" providerId="ADAL" clId="{5B0574E3-4BE9-4270-8095-77955DC6E859}" dt="2025-02-13T13:55:41.418" v="4122" actId="1076"/>
        <pc:sldMkLst>
          <pc:docMk/>
          <pc:sldMk cId="1755489780" sldId="276"/>
        </pc:sldMkLst>
        <pc:spChg chg="mod">
          <ac:chgData name="Ditzel, Benjamin" userId="7e44d8c6-7b00-4eef-a841-7add9d9242a2" providerId="ADAL" clId="{5B0574E3-4BE9-4270-8095-77955DC6E859}" dt="2025-02-13T13:55:41.418" v="4122" actId="1076"/>
          <ac:spMkLst>
            <pc:docMk/>
            <pc:sldMk cId="1755489780" sldId="276"/>
            <ac:spMk id="4" creationId="{87486989-AD03-99B7-6AC5-D3A79B51F0E8}"/>
          </ac:spMkLst>
        </pc:spChg>
        <pc:spChg chg="mod">
          <ac:chgData name="Ditzel, Benjamin" userId="7e44d8c6-7b00-4eef-a841-7add9d9242a2" providerId="ADAL" clId="{5B0574E3-4BE9-4270-8095-77955DC6E859}" dt="2025-02-13T13:55:41.418" v="4122" actId="1076"/>
          <ac:spMkLst>
            <pc:docMk/>
            <pc:sldMk cId="1755489780" sldId="276"/>
            <ac:spMk id="5" creationId="{91B6E438-8AC0-B75E-B6F3-7C1DB46E55B4}"/>
          </ac:spMkLst>
        </pc:spChg>
        <pc:spChg chg="mod">
          <ac:chgData name="Ditzel, Benjamin" userId="7e44d8c6-7b00-4eef-a841-7add9d9242a2" providerId="ADAL" clId="{5B0574E3-4BE9-4270-8095-77955DC6E859}" dt="2025-02-13T13:55:41.418" v="4122" actId="1076"/>
          <ac:spMkLst>
            <pc:docMk/>
            <pc:sldMk cId="1755489780" sldId="276"/>
            <ac:spMk id="6" creationId="{AE46B545-122F-DFEC-3D9F-251287B8E6DB}"/>
          </ac:spMkLst>
        </pc:spChg>
        <pc:spChg chg="mod">
          <ac:chgData name="Ditzel, Benjamin" userId="7e44d8c6-7b00-4eef-a841-7add9d9242a2" providerId="ADAL" clId="{5B0574E3-4BE9-4270-8095-77955DC6E859}" dt="2025-02-13T13:55:35.112" v="4121" actId="14100"/>
          <ac:spMkLst>
            <pc:docMk/>
            <pc:sldMk cId="1755489780" sldId="276"/>
            <ac:spMk id="7" creationId="{0C259FB6-9916-3D02-6E53-E78478D76B2F}"/>
          </ac:spMkLst>
        </pc:spChg>
        <pc:spChg chg="mod">
          <ac:chgData name="Ditzel, Benjamin" userId="7e44d8c6-7b00-4eef-a841-7add9d9242a2" providerId="ADAL" clId="{5B0574E3-4BE9-4270-8095-77955DC6E859}" dt="2025-02-13T13:55:41.418" v="4122" actId="1076"/>
          <ac:spMkLst>
            <pc:docMk/>
            <pc:sldMk cId="1755489780" sldId="276"/>
            <ac:spMk id="9" creationId="{F3BBADDE-5D37-828D-A120-FCB5C6D97ABF}"/>
          </ac:spMkLst>
        </pc:spChg>
        <pc:spChg chg="mod">
          <ac:chgData name="Ditzel, Benjamin" userId="7e44d8c6-7b00-4eef-a841-7add9d9242a2" providerId="ADAL" clId="{5B0574E3-4BE9-4270-8095-77955DC6E859}" dt="2025-02-13T13:55:41.418" v="4122" actId="1076"/>
          <ac:spMkLst>
            <pc:docMk/>
            <pc:sldMk cId="1755489780" sldId="276"/>
            <ac:spMk id="10" creationId="{F28987EA-55D6-B9E3-CCCB-38AF6C350946}"/>
          </ac:spMkLst>
        </pc:spChg>
        <pc:spChg chg="mod">
          <ac:chgData name="Ditzel, Benjamin" userId="7e44d8c6-7b00-4eef-a841-7add9d9242a2" providerId="ADAL" clId="{5B0574E3-4BE9-4270-8095-77955DC6E859}" dt="2025-02-13T13:55:41.418" v="4122" actId="1076"/>
          <ac:spMkLst>
            <pc:docMk/>
            <pc:sldMk cId="1755489780" sldId="276"/>
            <ac:spMk id="11" creationId="{519266C2-D739-CAC9-49F3-13D5BBF1C675}"/>
          </ac:spMkLst>
        </pc:spChg>
      </pc:sldChg>
      <pc:sldChg chg="addSp delSp modSp add mod">
        <pc:chgData name="Ditzel, Benjamin" userId="7e44d8c6-7b00-4eef-a841-7add9d9242a2" providerId="ADAL" clId="{5B0574E3-4BE9-4270-8095-77955DC6E859}" dt="2025-02-13T14:20:54.338" v="5004" actId="14100"/>
        <pc:sldMkLst>
          <pc:docMk/>
          <pc:sldMk cId="1979958282" sldId="277"/>
        </pc:sldMkLst>
        <pc:spChg chg="mod">
          <ac:chgData name="Ditzel, Benjamin" userId="7e44d8c6-7b00-4eef-a841-7add9d9242a2" providerId="ADAL" clId="{5B0574E3-4BE9-4270-8095-77955DC6E859}" dt="2025-02-13T14:15:21.948" v="4887" actId="20577"/>
          <ac:spMkLst>
            <pc:docMk/>
            <pc:sldMk cId="1979958282" sldId="277"/>
            <ac:spMk id="2" creationId="{A6DA836C-D794-6F84-7BCB-48913BF2D164}"/>
          </ac:spMkLst>
        </pc:spChg>
        <pc:spChg chg="mod">
          <ac:chgData name="Ditzel, Benjamin" userId="7e44d8c6-7b00-4eef-a841-7add9d9242a2" providerId="ADAL" clId="{5B0574E3-4BE9-4270-8095-77955DC6E859}" dt="2025-02-13T14:20:54.338" v="5004" actId="14100"/>
          <ac:spMkLst>
            <pc:docMk/>
            <pc:sldMk cId="1979958282" sldId="277"/>
            <ac:spMk id="3" creationId="{43A45DF7-4D97-2143-AA86-46CC5CC1315A}"/>
          </ac:spMkLst>
        </pc:spChg>
        <pc:spChg chg="del">
          <ac:chgData name="Ditzel, Benjamin" userId="7e44d8c6-7b00-4eef-a841-7add9d9242a2" providerId="ADAL" clId="{5B0574E3-4BE9-4270-8095-77955DC6E859}" dt="2025-02-13T13:57:53.178" v="4162" actId="478"/>
          <ac:spMkLst>
            <pc:docMk/>
            <pc:sldMk cId="1979958282" sldId="277"/>
            <ac:spMk id="4" creationId="{E9425E7F-F967-B164-C587-F844B359E117}"/>
          </ac:spMkLst>
        </pc:spChg>
        <pc:spChg chg="del">
          <ac:chgData name="Ditzel, Benjamin" userId="7e44d8c6-7b00-4eef-a841-7add9d9242a2" providerId="ADAL" clId="{5B0574E3-4BE9-4270-8095-77955DC6E859}" dt="2025-02-13T13:57:53.178" v="4162" actId="478"/>
          <ac:spMkLst>
            <pc:docMk/>
            <pc:sldMk cId="1979958282" sldId="277"/>
            <ac:spMk id="5" creationId="{029167AD-3FBB-D4F7-B312-48587339B728}"/>
          </ac:spMkLst>
        </pc:spChg>
        <pc:spChg chg="del">
          <ac:chgData name="Ditzel, Benjamin" userId="7e44d8c6-7b00-4eef-a841-7add9d9242a2" providerId="ADAL" clId="{5B0574E3-4BE9-4270-8095-77955DC6E859}" dt="2025-02-13T13:57:53.178" v="4162" actId="478"/>
          <ac:spMkLst>
            <pc:docMk/>
            <pc:sldMk cId="1979958282" sldId="277"/>
            <ac:spMk id="6" creationId="{1644DAA6-26FA-07BE-97C7-75F2D4DC2935}"/>
          </ac:spMkLst>
        </pc:spChg>
        <pc:spChg chg="add del mod">
          <ac:chgData name="Ditzel, Benjamin" userId="7e44d8c6-7b00-4eef-a841-7add9d9242a2" providerId="ADAL" clId="{5B0574E3-4BE9-4270-8095-77955DC6E859}" dt="2025-02-13T14:02:31.295" v="4257" actId="478"/>
          <ac:spMkLst>
            <pc:docMk/>
            <pc:sldMk cId="1979958282" sldId="277"/>
            <ac:spMk id="7" creationId="{FE8CB5E7-879F-5D11-09EE-10014E8F9036}"/>
          </ac:spMkLst>
        </pc:spChg>
        <pc:spChg chg="add mod ord">
          <ac:chgData name="Ditzel, Benjamin" userId="7e44d8c6-7b00-4eef-a841-7add9d9242a2" providerId="ADAL" clId="{5B0574E3-4BE9-4270-8095-77955DC6E859}" dt="2025-02-13T14:20:49.914" v="5003" actId="1036"/>
          <ac:spMkLst>
            <pc:docMk/>
            <pc:sldMk cId="1979958282" sldId="277"/>
            <ac:spMk id="8" creationId="{A77F0A73-25DD-87F9-7BB1-4DD26640DCF0}"/>
          </ac:spMkLst>
        </pc:spChg>
        <pc:spChg chg="add mod ord">
          <ac:chgData name="Ditzel, Benjamin" userId="7e44d8c6-7b00-4eef-a841-7add9d9242a2" providerId="ADAL" clId="{5B0574E3-4BE9-4270-8095-77955DC6E859}" dt="2025-02-13T14:20:49.914" v="5003" actId="1036"/>
          <ac:spMkLst>
            <pc:docMk/>
            <pc:sldMk cId="1979958282" sldId="277"/>
            <ac:spMk id="9" creationId="{BBB8C32E-7FA6-0F91-9144-1BDE34AD8DF0}"/>
          </ac:spMkLst>
        </pc:spChg>
        <pc:spChg chg="add mod ord">
          <ac:chgData name="Ditzel, Benjamin" userId="7e44d8c6-7b00-4eef-a841-7add9d9242a2" providerId="ADAL" clId="{5B0574E3-4BE9-4270-8095-77955DC6E859}" dt="2025-02-13T14:20:49.914" v="5003" actId="1036"/>
          <ac:spMkLst>
            <pc:docMk/>
            <pc:sldMk cId="1979958282" sldId="277"/>
            <ac:spMk id="10" creationId="{A7F9CEB9-1E13-BDCE-965E-94345643C2BA}"/>
          </ac:spMkLst>
        </pc:spChg>
        <pc:spChg chg="del">
          <ac:chgData name="Ditzel, Benjamin" userId="7e44d8c6-7b00-4eef-a841-7add9d9242a2" providerId="ADAL" clId="{5B0574E3-4BE9-4270-8095-77955DC6E859}" dt="2025-02-13T13:57:53.178" v="4162" actId="478"/>
          <ac:spMkLst>
            <pc:docMk/>
            <pc:sldMk cId="1979958282" sldId="277"/>
            <ac:spMk id="11" creationId="{36FB44D9-5CCF-630F-0EFF-4FF8DA3BE604}"/>
          </ac:spMkLst>
        </pc:spChg>
        <pc:spChg chg="del">
          <ac:chgData name="Ditzel, Benjamin" userId="7e44d8c6-7b00-4eef-a841-7add9d9242a2" providerId="ADAL" clId="{5B0574E3-4BE9-4270-8095-77955DC6E859}" dt="2025-02-13T13:57:53.178" v="4162" actId="478"/>
          <ac:spMkLst>
            <pc:docMk/>
            <pc:sldMk cId="1979958282" sldId="277"/>
            <ac:spMk id="12" creationId="{3EB88529-BCCF-2358-4185-8512002C3540}"/>
          </ac:spMkLst>
        </pc:spChg>
        <pc:spChg chg="del">
          <ac:chgData name="Ditzel, Benjamin" userId="7e44d8c6-7b00-4eef-a841-7add9d9242a2" providerId="ADAL" clId="{5B0574E3-4BE9-4270-8095-77955DC6E859}" dt="2025-02-13T13:57:53.178" v="4162" actId="478"/>
          <ac:spMkLst>
            <pc:docMk/>
            <pc:sldMk cId="1979958282" sldId="277"/>
            <ac:spMk id="13" creationId="{9EE4D110-B581-6BCB-A2AD-46727D3896A0}"/>
          </ac:spMkLst>
        </pc:spChg>
        <pc:spChg chg="del">
          <ac:chgData name="Ditzel, Benjamin" userId="7e44d8c6-7b00-4eef-a841-7add9d9242a2" providerId="ADAL" clId="{5B0574E3-4BE9-4270-8095-77955DC6E859}" dt="2025-02-13T13:57:53.178" v="4162" actId="478"/>
          <ac:spMkLst>
            <pc:docMk/>
            <pc:sldMk cId="1979958282" sldId="277"/>
            <ac:spMk id="14" creationId="{346599ED-D9D3-9DA9-A198-52EACCDCA054}"/>
          </ac:spMkLst>
        </pc:spChg>
        <pc:spChg chg="del">
          <ac:chgData name="Ditzel, Benjamin" userId="7e44d8c6-7b00-4eef-a841-7add9d9242a2" providerId="ADAL" clId="{5B0574E3-4BE9-4270-8095-77955DC6E859}" dt="2025-02-13T13:57:55.327" v="4163" actId="478"/>
          <ac:spMkLst>
            <pc:docMk/>
            <pc:sldMk cId="1979958282" sldId="277"/>
            <ac:spMk id="15" creationId="{02474758-4321-EC96-B537-6D1F26DC0BF4}"/>
          </ac:spMkLst>
        </pc:spChg>
        <pc:spChg chg="del">
          <ac:chgData name="Ditzel, Benjamin" userId="7e44d8c6-7b00-4eef-a841-7add9d9242a2" providerId="ADAL" clId="{5B0574E3-4BE9-4270-8095-77955DC6E859}" dt="2025-02-13T13:57:53.178" v="4162" actId="478"/>
          <ac:spMkLst>
            <pc:docMk/>
            <pc:sldMk cId="1979958282" sldId="277"/>
            <ac:spMk id="16" creationId="{40C76F15-1DF6-11E8-BD2E-00450C4F524B}"/>
          </ac:spMkLst>
        </pc:spChg>
        <pc:spChg chg="del">
          <ac:chgData name="Ditzel, Benjamin" userId="7e44d8c6-7b00-4eef-a841-7add9d9242a2" providerId="ADAL" clId="{5B0574E3-4BE9-4270-8095-77955DC6E859}" dt="2025-02-13T13:57:53.178" v="4162" actId="478"/>
          <ac:spMkLst>
            <pc:docMk/>
            <pc:sldMk cId="1979958282" sldId="277"/>
            <ac:spMk id="17" creationId="{E4AE8F07-4204-B4B4-C3C6-C4029F357462}"/>
          </ac:spMkLst>
        </pc:spChg>
        <pc:spChg chg="add del mod">
          <ac:chgData name="Ditzel, Benjamin" userId="7e44d8c6-7b00-4eef-a841-7add9d9242a2" providerId="ADAL" clId="{5B0574E3-4BE9-4270-8095-77955DC6E859}" dt="2025-02-13T14:16:17.848" v="4889" actId="478"/>
          <ac:spMkLst>
            <pc:docMk/>
            <pc:sldMk cId="1979958282" sldId="277"/>
            <ac:spMk id="18" creationId="{B9FC2763-A027-171D-669A-DD97E21200DD}"/>
          </ac:spMkLst>
        </pc:spChg>
        <pc:spChg chg="add mod ord">
          <ac:chgData name="Ditzel, Benjamin" userId="7e44d8c6-7b00-4eef-a841-7add9d9242a2" providerId="ADAL" clId="{5B0574E3-4BE9-4270-8095-77955DC6E859}" dt="2025-02-13T14:14:50.044" v="4827" actId="3064"/>
          <ac:spMkLst>
            <pc:docMk/>
            <pc:sldMk cId="1979958282" sldId="277"/>
            <ac:spMk id="19" creationId="{A20919F7-0E71-429F-B115-5B858601B053}"/>
          </ac:spMkLst>
        </pc:spChg>
        <pc:spChg chg="add mod ord">
          <ac:chgData name="Ditzel, Benjamin" userId="7e44d8c6-7b00-4eef-a841-7add9d9242a2" providerId="ADAL" clId="{5B0574E3-4BE9-4270-8095-77955DC6E859}" dt="2025-02-13T14:14:50.044" v="4827" actId="3064"/>
          <ac:spMkLst>
            <pc:docMk/>
            <pc:sldMk cId="1979958282" sldId="277"/>
            <ac:spMk id="20" creationId="{06A7B2D9-4D1C-650E-4298-62252840A11A}"/>
          </ac:spMkLst>
        </pc:spChg>
        <pc:spChg chg="add mod ord">
          <ac:chgData name="Ditzel, Benjamin" userId="7e44d8c6-7b00-4eef-a841-7add9d9242a2" providerId="ADAL" clId="{5B0574E3-4BE9-4270-8095-77955DC6E859}" dt="2025-02-13T14:20:43.826" v="5001" actId="14100"/>
          <ac:spMkLst>
            <pc:docMk/>
            <pc:sldMk cId="1979958282" sldId="277"/>
            <ac:spMk id="21" creationId="{E6DB231B-0CAF-0201-951E-3D4F33D282B9}"/>
          </ac:spMkLst>
        </pc:spChg>
        <pc:spChg chg="add del mod">
          <ac:chgData name="Ditzel, Benjamin" userId="7e44d8c6-7b00-4eef-a841-7add9d9242a2" providerId="ADAL" clId="{5B0574E3-4BE9-4270-8095-77955DC6E859}" dt="2025-02-13T14:10:33" v="4736" actId="478"/>
          <ac:spMkLst>
            <pc:docMk/>
            <pc:sldMk cId="1979958282" sldId="277"/>
            <ac:spMk id="22" creationId="{C3897B91-1826-FC36-7040-25FE3E7A19C9}"/>
          </ac:spMkLst>
        </pc:spChg>
        <pc:spChg chg="add del mod">
          <ac:chgData name="Ditzel, Benjamin" userId="7e44d8c6-7b00-4eef-a841-7add9d9242a2" providerId="ADAL" clId="{5B0574E3-4BE9-4270-8095-77955DC6E859}" dt="2025-02-13T14:10:43.584" v="4739" actId="478"/>
          <ac:spMkLst>
            <pc:docMk/>
            <pc:sldMk cId="1979958282" sldId="277"/>
            <ac:spMk id="23" creationId="{A0206FB4-3E47-9186-F1F9-776EEB669E2D}"/>
          </ac:spMkLst>
        </pc:spChg>
        <pc:picChg chg="add del mod modCrop">
          <ac:chgData name="Ditzel, Benjamin" userId="7e44d8c6-7b00-4eef-a841-7add9d9242a2" providerId="ADAL" clId="{5B0574E3-4BE9-4270-8095-77955DC6E859}" dt="2025-02-13T14:20:24.991" v="4999" actId="478"/>
          <ac:picMkLst>
            <pc:docMk/>
            <pc:sldMk cId="1979958282" sldId="277"/>
            <ac:picMk id="25" creationId="{8D156034-790F-B4F3-5B13-82DB62DFA05C}"/>
          </ac:picMkLst>
        </pc:picChg>
        <pc:picChg chg="mod">
          <ac:chgData name="Ditzel, Benjamin" userId="7e44d8c6-7b00-4eef-a841-7add9d9242a2" providerId="ADAL" clId="{5B0574E3-4BE9-4270-8095-77955DC6E859}" dt="2025-02-13T14:12:27.288" v="4813" actId="1076"/>
          <ac:picMkLst>
            <pc:docMk/>
            <pc:sldMk cId="1979958282" sldId="277"/>
            <ac:picMk id="1026" creationId="{E8EB74D4-FC57-92F9-5E69-A21CCA8F5D38}"/>
          </ac:picMkLst>
        </pc:picChg>
        <pc:picChg chg="add mod">
          <ac:chgData name="Ditzel, Benjamin" userId="7e44d8c6-7b00-4eef-a841-7add9d9242a2" providerId="ADAL" clId="{5B0574E3-4BE9-4270-8095-77955DC6E859}" dt="2025-02-13T14:11:47.746" v="4809" actId="1076"/>
          <ac:picMkLst>
            <pc:docMk/>
            <pc:sldMk cId="1979958282" sldId="277"/>
            <ac:picMk id="1027" creationId="{EFF522A9-4187-FB36-4EC0-2F9401FDCFCB}"/>
          </ac:picMkLst>
        </pc:picChg>
        <pc:picChg chg="add mod">
          <ac:chgData name="Ditzel, Benjamin" userId="7e44d8c6-7b00-4eef-a841-7add9d9242a2" providerId="ADAL" clId="{5B0574E3-4BE9-4270-8095-77955DC6E859}" dt="2025-02-13T14:12:29.784" v="4814" actId="1076"/>
          <ac:picMkLst>
            <pc:docMk/>
            <pc:sldMk cId="1979958282" sldId="277"/>
            <ac:picMk id="1028" creationId="{ED50CC52-0AF8-618F-3B92-2B7C73F52E7B}"/>
          </ac:picMkLst>
        </pc:picChg>
        <pc:picChg chg="mod">
          <ac:chgData name="Ditzel, Benjamin" userId="7e44d8c6-7b00-4eef-a841-7add9d9242a2" providerId="ADAL" clId="{5B0574E3-4BE9-4270-8095-77955DC6E859}" dt="2025-02-13T14:12:34.625" v="4815" actId="1076"/>
          <ac:picMkLst>
            <pc:docMk/>
            <pc:sldMk cId="1979958282" sldId="277"/>
            <ac:picMk id="1029" creationId="{BEF16E03-12E5-69C4-A8F1-484345CDA3A7}"/>
          </ac:picMkLst>
        </pc:picChg>
        <pc:picChg chg="add mod">
          <ac:chgData name="Ditzel, Benjamin" userId="7e44d8c6-7b00-4eef-a841-7add9d9242a2" providerId="ADAL" clId="{5B0574E3-4BE9-4270-8095-77955DC6E859}" dt="2025-02-13T14:11:12.279" v="4803" actId="1037"/>
          <ac:picMkLst>
            <pc:docMk/>
            <pc:sldMk cId="1979958282" sldId="277"/>
            <ac:picMk id="1030" creationId="{C0108C80-DECB-C932-351E-2066F55A3A50}"/>
          </ac:picMkLst>
        </pc:picChg>
        <pc:picChg chg="mod">
          <ac:chgData name="Ditzel, Benjamin" userId="7e44d8c6-7b00-4eef-a841-7add9d9242a2" providerId="ADAL" clId="{5B0574E3-4BE9-4270-8095-77955DC6E859}" dt="2025-02-13T14:11:12.279" v="4803" actId="1037"/>
          <ac:picMkLst>
            <pc:docMk/>
            <pc:sldMk cId="1979958282" sldId="277"/>
            <ac:picMk id="1031" creationId="{5DDB66B8-4D1D-1C23-5B35-156C0FDF6EFA}"/>
          </ac:picMkLst>
        </pc:picChg>
        <pc:picChg chg="add mod">
          <ac:chgData name="Ditzel, Benjamin" userId="7e44d8c6-7b00-4eef-a841-7add9d9242a2" providerId="ADAL" clId="{5B0574E3-4BE9-4270-8095-77955DC6E859}" dt="2025-02-13T14:13:46.752" v="4817" actId="1076"/>
          <ac:picMkLst>
            <pc:docMk/>
            <pc:sldMk cId="1979958282" sldId="277"/>
            <ac:picMk id="1032" creationId="{96299D49-6850-0AED-A362-3111E11EC7F3}"/>
          </ac:picMkLst>
        </pc:picChg>
        <pc:picChg chg="add mod">
          <ac:chgData name="Ditzel, Benjamin" userId="7e44d8c6-7b00-4eef-a841-7add9d9242a2" providerId="ADAL" clId="{5B0574E3-4BE9-4270-8095-77955DC6E859}" dt="2025-02-13T14:13:48.538" v="4818" actId="1076"/>
          <ac:picMkLst>
            <pc:docMk/>
            <pc:sldMk cId="1979958282" sldId="277"/>
            <ac:picMk id="1033" creationId="{04331AFB-2BB6-A86C-5BF4-2A13993C9987}"/>
          </ac:picMkLst>
        </pc:picChg>
        <pc:picChg chg="add mod">
          <ac:chgData name="Ditzel, Benjamin" userId="7e44d8c6-7b00-4eef-a841-7add9d9242a2" providerId="ADAL" clId="{5B0574E3-4BE9-4270-8095-77955DC6E859}" dt="2025-02-13T14:14:11.986" v="4820" actId="1076"/>
          <ac:picMkLst>
            <pc:docMk/>
            <pc:sldMk cId="1979958282" sldId="277"/>
            <ac:picMk id="1034" creationId="{CF0285B2-3676-257B-23CD-5ACB77C7108A}"/>
          </ac:picMkLst>
        </pc:picChg>
        <pc:picChg chg="mod">
          <ac:chgData name="Ditzel, Benjamin" userId="7e44d8c6-7b00-4eef-a841-7add9d9242a2" providerId="ADAL" clId="{5B0574E3-4BE9-4270-8095-77955DC6E859}" dt="2025-02-13T14:20:49.914" v="5003" actId="1036"/>
          <ac:picMkLst>
            <pc:docMk/>
            <pc:sldMk cId="1979958282" sldId="277"/>
            <ac:picMk id="1035" creationId="{7D0C2877-4EF0-9726-20AD-9E9C1F54278C}"/>
          </ac:picMkLst>
        </pc:picChg>
        <pc:picChg chg="mod">
          <ac:chgData name="Ditzel, Benjamin" userId="7e44d8c6-7b00-4eef-a841-7add9d9242a2" providerId="ADAL" clId="{5B0574E3-4BE9-4270-8095-77955DC6E859}" dt="2025-02-13T14:20:49.914" v="5003" actId="1036"/>
          <ac:picMkLst>
            <pc:docMk/>
            <pc:sldMk cId="1979958282" sldId="277"/>
            <ac:picMk id="1036" creationId="{71243E95-CAE5-8C0D-81E6-8BAC057E6CF3}"/>
          </ac:picMkLst>
        </pc:picChg>
        <pc:picChg chg="mod">
          <ac:chgData name="Ditzel, Benjamin" userId="7e44d8c6-7b00-4eef-a841-7add9d9242a2" providerId="ADAL" clId="{5B0574E3-4BE9-4270-8095-77955DC6E859}" dt="2025-02-13T14:20:49.914" v="5003" actId="1036"/>
          <ac:picMkLst>
            <pc:docMk/>
            <pc:sldMk cId="1979958282" sldId="277"/>
            <ac:picMk id="1037" creationId="{6EC98F5C-031A-02A1-3267-54167A8D38A6}"/>
          </ac:picMkLst>
        </pc:picChg>
        <pc:picChg chg="add mod">
          <ac:chgData name="Ditzel, Benjamin" userId="7e44d8c6-7b00-4eef-a841-7add9d9242a2" providerId="ADAL" clId="{5B0574E3-4BE9-4270-8095-77955DC6E859}" dt="2025-02-13T14:19:43.671" v="4925" actId="1036"/>
          <ac:picMkLst>
            <pc:docMk/>
            <pc:sldMk cId="1979958282" sldId="277"/>
            <ac:picMk id="1038" creationId="{B1452DAC-248E-7D2A-9CE7-3370874AF57A}"/>
          </ac:picMkLst>
        </pc:picChg>
        <pc:picChg chg="mod">
          <ac:chgData name="Ditzel, Benjamin" userId="7e44d8c6-7b00-4eef-a841-7add9d9242a2" providerId="ADAL" clId="{5B0574E3-4BE9-4270-8095-77955DC6E859}" dt="2025-02-13T14:19:43.671" v="4925" actId="1036"/>
          <ac:picMkLst>
            <pc:docMk/>
            <pc:sldMk cId="1979958282" sldId="277"/>
            <ac:picMk id="1039" creationId="{4336B68B-D4AE-C5D2-78D5-E20B9623AAD7}"/>
          </ac:picMkLst>
        </pc:picChg>
        <pc:picChg chg="add mod">
          <ac:chgData name="Ditzel, Benjamin" userId="7e44d8c6-7b00-4eef-a841-7add9d9242a2" providerId="ADAL" clId="{5B0574E3-4BE9-4270-8095-77955DC6E859}" dt="2025-02-13T14:20:49.914" v="5003" actId="1036"/>
          <ac:picMkLst>
            <pc:docMk/>
            <pc:sldMk cId="1979958282" sldId="277"/>
            <ac:picMk id="1040" creationId="{9CDEAA9D-16FB-5BF1-42B7-8B42F647A798}"/>
          </ac:picMkLst>
        </pc:picChg>
        <pc:picChg chg="mod">
          <ac:chgData name="Ditzel, Benjamin" userId="7e44d8c6-7b00-4eef-a841-7add9d9242a2" providerId="ADAL" clId="{5B0574E3-4BE9-4270-8095-77955DC6E859}" dt="2025-02-13T14:20:49.914" v="5003" actId="1036"/>
          <ac:picMkLst>
            <pc:docMk/>
            <pc:sldMk cId="1979958282" sldId="277"/>
            <ac:picMk id="1041" creationId="{FE9558F0-633D-7CCD-035A-6435DF21DFC5}"/>
          </ac:picMkLst>
        </pc:picChg>
        <pc:picChg chg="mod">
          <ac:chgData name="Ditzel, Benjamin" userId="7e44d8c6-7b00-4eef-a841-7add9d9242a2" providerId="ADAL" clId="{5B0574E3-4BE9-4270-8095-77955DC6E859}" dt="2025-02-13T14:20:49.914" v="5003" actId="1036"/>
          <ac:picMkLst>
            <pc:docMk/>
            <pc:sldMk cId="1979958282" sldId="277"/>
            <ac:picMk id="1042" creationId="{E0E65D1F-9ED4-C5F8-2C58-5A67AD0F81DB}"/>
          </ac:picMkLst>
        </pc:picChg>
        <pc:picChg chg="mod">
          <ac:chgData name="Ditzel, Benjamin" userId="7e44d8c6-7b00-4eef-a841-7add9d9242a2" providerId="ADAL" clId="{5B0574E3-4BE9-4270-8095-77955DC6E859}" dt="2025-02-13T14:20:49.914" v="5003" actId="1036"/>
          <ac:picMkLst>
            <pc:docMk/>
            <pc:sldMk cId="1979958282" sldId="277"/>
            <ac:picMk id="1043" creationId="{622706BB-41FC-B546-838E-2569BA5181AB}"/>
          </ac:picMkLst>
        </pc:picChg>
        <pc:picChg chg="add mod">
          <ac:chgData name="Ditzel, Benjamin" userId="7e44d8c6-7b00-4eef-a841-7add9d9242a2" providerId="ADAL" clId="{5B0574E3-4BE9-4270-8095-77955DC6E859}" dt="2025-02-13T14:18:26.241" v="4906" actId="1076"/>
          <ac:picMkLst>
            <pc:docMk/>
            <pc:sldMk cId="1979958282" sldId="277"/>
            <ac:picMk id="1044" creationId="{C69A0974-25AA-F7DC-2C25-698E2C36F0C0}"/>
          </ac:picMkLst>
        </pc:picChg>
      </pc:sldChg>
      <pc:sldChg chg="delSp add del mod">
        <pc:chgData name="Ditzel, Benjamin" userId="7e44d8c6-7b00-4eef-a841-7add9d9242a2" providerId="ADAL" clId="{5B0574E3-4BE9-4270-8095-77955DC6E859}" dt="2025-02-13T14:36:27.688" v="5007" actId="47"/>
        <pc:sldMkLst>
          <pc:docMk/>
          <pc:sldMk cId="2137705435" sldId="278"/>
        </pc:sldMkLst>
        <pc:spChg chg="del">
          <ac:chgData name="Ditzel, Benjamin" userId="7e44d8c6-7b00-4eef-a841-7add9d9242a2" providerId="ADAL" clId="{5B0574E3-4BE9-4270-8095-77955DC6E859}" dt="2025-02-13T14:36:22.307" v="5006" actId="478"/>
          <ac:spMkLst>
            <pc:docMk/>
            <pc:sldMk cId="2137705435" sldId="278"/>
            <ac:spMk id="15" creationId="{2924BE34-25FE-88C6-C78A-60E189640014}"/>
          </ac:spMkLst>
        </pc:spChg>
      </pc:sldChg>
    </pc:docChg>
  </pc:docChgLst>
  <pc:docChgLst>
    <pc:chgData name="Ditzel, Benjamin" userId="7e44d8c6-7b00-4eef-a841-7add9d9242a2" providerId="ADAL" clId="{2092847A-BDDE-42AB-8862-83095DB69246}"/>
    <pc:docChg chg="undo redo custSel addSld delSld modSld modMainMaster">
      <pc:chgData name="Ditzel, Benjamin" userId="7e44d8c6-7b00-4eef-a841-7add9d9242a2" providerId="ADAL" clId="{2092847A-BDDE-42AB-8862-83095DB69246}" dt="2025-02-04T15:12:47.231" v="956"/>
      <pc:docMkLst>
        <pc:docMk/>
      </pc:docMkLst>
      <pc:sldChg chg="del">
        <pc:chgData name="Ditzel, Benjamin" userId="7e44d8c6-7b00-4eef-a841-7add9d9242a2" providerId="ADAL" clId="{2092847A-BDDE-42AB-8862-83095DB69246}" dt="2025-02-04T14:39:24.066" v="429" actId="2696"/>
        <pc:sldMkLst>
          <pc:docMk/>
          <pc:sldMk cId="1766940424" sldId="257"/>
        </pc:sldMkLst>
      </pc:sldChg>
      <pc:sldChg chg="addSp delSp modSp mod">
        <pc:chgData name="Ditzel, Benjamin" userId="7e44d8c6-7b00-4eef-a841-7add9d9242a2" providerId="ADAL" clId="{2092847A-BDDE-42AB-8862-83095DB69246}" dt="2025-02-04T14:55:07.504" v="776" actId="14100"/>
        <pc:sldMkLst>
          <pc:docMk/>
          <pc:sldMk cId="1249739261" sldId="258"/>
        </pc:sldMkLst>
      </pc:sldChg>
      <pc:sldChg chg="addSp delSp modSp mod modClrScheme chgLayout">
        <pc:chgData name="Ditzel, Benjamin" userId="7e44d8c6-7b00-4eef-a841-7add9d9242a2" providerId="ADAL" clId="{2092847A-BDDE-42AB-8862-83095DB69246}" dt="2025-02-04T14:38:25.614" v="424" actId="1036"/>
        <pc:sldMkLst>
          <pc:docMk/>
          <pc:sldMk cId="963430450" sldId="259"/>
        </pc:sldMkLst>
      </pc:sldChg>
      <pc:sldChg chg="addSp delSp modSp mod">
        <pc:chgData name="Ditzel, Benjamin" userId="7e44d8c6-7b00-4eef-a841-7add9d9242a2" providerId="ADAL" clId="{2092847A-BDDE-42AB-8862-83095DB69246}" dt="2025-02-04T14:53:29.475" v="766" actId="14100"/>
        <pc:sldMkLst>
          <pc:docMk/>
          <pc:sldMk cId="676201079" sldId="260"/>
        </pc:sldMkLst>
      </pc:sldChg>
      <pc:sldChg chg="modSp mod">
        <pc:chgData name="Ditzel, Benjamin" userId="7e44d8c6-7b00-4eef-a841-7add9d9242a2" providerId="ADAL" clId="{2092847A-BDDE-42AB-8862-83095DB69246}" dt="2025-02-04T15:11:56.523" v="942" actId="14100"/>
        <pc:sldMkLst>
          <pc:docMk/>
          <pc:sldMk cId="1038905740" sldId="262"/>
        </pc:sldMkLst>
      </pc:sldChg>
      <pc:sldChg chg="modSp add del mod chgLayout">
        <pc:chgData name="Ditzel, Benjamin" userId="7e44d8c6-7b00-4eef-a841-7add9d9242a2" providerId="ADAL" clId="{2092847A-BDDE-42AB-8862-83095DB69246}" dt="2025-02-04T14:42:51.396" v="448" actId="47"/>
        <pc:sldMkLst>
          <pc:docMk/>
          <pc:sldMk cId="1541822800" sldId="263"/>
        </pc:sldMkLst>
      </pc:sldChg>
      <pc:sldChg chg="addSp delSp modSp new mod">
        <pc:chgData name="Ditzel, Benjamin" userId="7e44d8c6-7b00-4eef-a841-7add9d9242a2" providerId="ADAL" clId="{2092847A-BDDE-42AB-8862-83095DB69246}" dt="2025-02-04T15:12:35.281" v="952" actId="14100"/>
        <pc:sldMkLst>
          <pc:docMk/>
          <pc:sldMk cId="3968867003" sldId="264"/>
        </pc:sldMkLst>
      </pc:sldChg>
      <pc:sldChg chg="addSp delSp modSp add mod">
        <pc:chgData name="Ditzel, Benjamin" userId="7e44d8c6-7b00-4eef-a841-7add9d9242a2" providerId="ADAL" clId="{2092847A-BDDE-42AB-8862-83095DB69246}" dt="2025-02-04T15:12:44.151" v="953"/>
        <pc:sldMkLst>
          <pc:docMk/>
          <pc:sldMk cId="2524909783" sldId="265"/>
        </pc:sldMkLst>
      </pc:sldChg>
      <pc:sldChg chg="addSp delSp modSp add mod">
        <pc:chgData name="Ditzel, Benjamin" userId="7e44d8c6-7b00-4eef-a841-7add9d9242a2" providerId="ADAL" clId="{2092847A-BDDE-42AB-8862-83095DB69246}" dt="2025-02-04T15:12:46.162" v="955"/>
        <pc:sldMkLst>
          <pc:docMk/>
          <pc:sldMk cId="3986196609" sldId="266"/>
        </pc:sldMkLst>
      </pc:sldChg>
      <pc:sldChg chg="addSp delSp modSp add mod">
        <pc:chgData name="Ditzel, Benjamin" userId="7e44d8c6-7b00-4eef-a841-7add9d9242a2" providerId="ADAL" clId="{2092847A-BDDE-42AB-8862-83095DB69246}" dt="2025-02-04T15:12:47.231" v="956"/>
        <pc:sldMkLst>
          <pc:docMk/>
          <pc:sldMk cId="3960825978" sldId="267"/>
        </pc:sldMkLst>
      </pc:sldChg>
      <pc:sldChg chg="addSp delSp modSp add mod">
        <pc:chgData name="Ditzel, Benjamin" userId="7e44d8c6-7b00-4eef-a841-7add9d9242a2" providerId="ADAL" clId="{2092847A-BDDE-42AB-8862-83095DB69246}" dt="2025-02-04T15:12:45.156" v="954"/>
        <pc:sldMkLst>
          <pc:docMk/>
          <pc:sldMk cId="3904832652" sldId="268"/>
        </pc:sldMkLst>
      </pc:sldChg>
      <pc:sldMasterChg chg="addSp delSp modSp mod addSldLayout modSldLayout sldLayoutOrd">
        <pc:chgData name="Ditzel, Benjamin" userId="7e44d8c6-7b00-4eef-a841-7add9d9242a2" providerId="ADAL" clId="{2092847A-BDDE-42AB-8862-83095DB69246}" dt="2025-02-04T14:47:31.919" v="638" actId="20577"/>
        <pc:sldMasterMkLst>
          <pc:docMk/>
          <pc:sldMasterMk cId="3129073601" sldId="2147483680"/>
        </pc:sldMasterMkLst>
        <pc:spChg chg="mod">
          <ac:chgData name="Ditzel, Benjamin" userId="7e44d8c6-7b00-4eef-a841-7add9d9242a2" providerId="ADAL" clId="{2092847A-BDDE-42AB-8862-83095DB69246}" dt="2025-02-04T14:33:43.433" v="218" actId="14100"/>
          <ac:spMkLst>
            <pc:docMk/>
            <pc:sldMasterMk cId="3129073601" sldId="2147483680"/>
            <ac:spMk id="2" creationId="{00000000-0000-0000-0000-000000000000}"/>
          </ac:spMkLst>
        </pc:spChg>
        <pc:spChg chg="mod">
          <ac:chgData name="Ditzel, Benjamin" userId="7e44d8c6-7b00-4eef-a841-7add9d9242a2" providerId="ADAL" clId="{2092847A-BDDE-42AB-8862-83095DB69246}" dt="2025-02-04T14:33:58.166" v="220" actId="14100"/>
          <ac:spMkLst>
            <pc:docMk/>
            <pc:sldMasterMk cId="3129073601" sldId="2147483680"/>
            <ac:spMk id="3" creationId="{00000000-0000-0000-0000-000000000000}"/>
          </ac:spMkLst>
        </pc:spChg>
        <pc:spChg chg="add mod">
          <ac:chgData name="Ditzel, Benjamin" userId="7e44d8c6-7b00-4eef-a841-7add9d9242a2" providerId="ADAL" clId="{2092847A-BDDE-42AB-8862-83095DB69246}" dt="2025-02-04T14:45:17.187" v="541" actId="3064"/>
          <ac:spMkLst>
            <pc:docMk/>
            <pc:sldMasterMk cId="3129073601" sldId="2147483680"/>
            <ac:spMk id="26" creationId="{3CD9B90B-BEA8-DD23-4299-F78F66837149}"/>
          </ac:spMkLst>
        </pc:spChg>
        <pc:spChg chg="add mod">
          <ac:chgData name="Ditzel, Benjamin" userId="7e44d8c6-7b00-4eef-a841-7add9d9242a2" providerId="ADAL" clId="{2092847A-BDDE-42AB-8862-83095DB69246}" dt="2025-02-04T14:45:17.187" v="541" actId="3064"/>
          <ac:spMkLst>
            <pc:docMk/>
            <pc:sldMasterMk cId="3129073601" sldId="2147483680"/>
            <ac:spMk id="38" creationId="{A0D91618-4AE6-51A3-5B33-6F7564B47195}"/>
          </ac:spMkLst>
        </pc:spChg>
        <pc:spChg chg="add mod">
          <ac:chgData name="Ditzel, Benjamin" userId="7e44d8c6-7b00-4eef-a841-7add9d9242a2" providerId="ADAL" clId="{2092847A-BDDE-42AB-8862-83095DB69246}" dt="2025-02-04T14:45:17.187" v="541" actId="3064"/>
          <ac:spMkLst>
            <pc:docMk/>
            <pc:sldMasterMk cId="3129073601" sldId="2147483680"/>
            <ac:spMk id="41" creationId="{83E64598-576E-46BB-95BA-BF21EA6157A8}"/>
          </ac:spMkLst>
        </pc:spChg>
        <pc:spChg chg="add mod">
          <ac:chgData name="Ditzel, Benjamin" userId="7e44d8c6-7b00-4eef-a841-7add9d9242a2" providerId="ADAL" clId="{2092847A-BDDE-42AB-8862-83095DB69246}" dt="2025-02-04T14:45:17.187" v="541" actId="3064"/>
          <ac:spMkLst>
            <pc:docMk/>
            <pc:sldMasterMk cId="3129073601" sldId="2147483680"/>
            <ac:spMk id="44" creationId="{F742B198-3CA2-8067-A4B3-41F0B940DEBB}"/>
          </ac:spMkLst>
        </pc:spChg>
        <pc:cxnChg chg="add mod">
          <ac:chgData name="Ditzel, Benjamin" userId="7e44d8c6-7b00-4eef-a841-7add9d9242a2" providerId="ADAL" clId="{2092847A-BDDE-42AB-8862-83095DB69246}" dt="2025-02-04T14:31:32.854" v="190" actId="1076"/>
          <ac:cxnSpMkLst>
            <pc:docMk/>
            <pc:sldMasterMk cId="3129073601" sldId="2147483680"/>
            <ac:cxnSpMk id="31" creationId="{F59B9FF0-15BC-FCA9-0176-69C03705A3B3}"/>
          </ac:cxnSpMkLst>
        </pc:cxnChg>
        <pc:cxnChg chg="add mod">
          <ac:chgData name="Ditzel, Benjamin" userId="7e44d8c6-7b00-4eef-a841-7add9d9242a2" providerId="ADAL" clId="{2092847A-BDDE-42AB-8862-83095DB69246}" dt="2025-02-04T14:32:00.455" v="199" actId="1036"/>
          <ac:cxnSpMkLst>
            <pc:docMk/>
            <pc:sldMasterMk cId="3129073601" sldId="2147483680"/>
            <ac:cxnSpMk id="35" creationId="{81EED9E3-C52A-A264-FBC3-83210D7D8870}"/>
          </ac:cxnSpMkLst>
        </pc:cxnChg>
        <pc:cxnChg chg="add mod">
          <ac:chgData name="Ditzel, Benjamin" userId="7e44d8c6-7b00-4eef-a841-7add9d9242a2" providerId="ADAL" clId="{2092847A-BDDE-42AB-8862-83095DB69246}" dt="2025-02-04T14:32:30.178" v="206" actId="1076"/>
          <ac:cxnSpMkLst>
            <pc:docMk/>
            <pc:sldMasterMk cId="3129073601" sldId="2147483680"/>
            <ac:cxnSpMk id="39" creationId="{F7B3B5F3-3F8E-A457-A43C-67E57427ED91}"/>
          </ac:cxnSpMkLst>
        </pc:cxnChg>
        <pc:cxnChg chg="add mod">
          <ac:chgData name="Ditzel, Benjamin" userId="7e44d8c6-7b00-4eef-a841-7add9d9242a2" providerId="ADAL" clId="{2092847A-BDDE-42AB-8862-83095DB69246}" dt="2025-02-04T14:32:32.329" v="207" actId="1076"/>
          <ac:cxnSpMkLst>
            <pc:docMk/>
            <pc:sldMasterMk cId="3129073601" sldId="2147483680"/>
            <ac:cxnSpMk id="40" creationId="{538F281C-1C29-B63C-4994-373247C1906F}"/>
          </ac:cxnSpMkLst>
        </pc:cxnChg>
        <pc:cxnChg chg="add mod">
          <ac:chgData name="Ditzel, Benjamin" userId="7e44d8c6-7b00-4eef-a841-7add9d9242a2" providerId="ADAL" clId="{2092847A-BDDE-42AB-8862-83095DB69246}" dt="2025-02-04T14:32:46.436" v="209" actId="1076"/>
          <ac:cxnSpMkLst>
            <pc:docMk/>
            <pc:sldMasterMk cId="3129073601" sldId="2147483680"/>
            <ac:cxnSpMk id="42" creationId="{0EAECAAE-2E50-2151-7C4C-6836342B9392}"/>
          </ac:cxnSpMkLst>
        </pc:cxnChg>
        <pc:cxnChg chg="add mod">
          <ac:chgData name="Ditzel, Benjamin" userId="7e44d8c6-7b00-4eef-a841-7add9d9242a2" providerId="ADAL" clId="{2092847A-BDDE-42AB-8862-83095DB69246}" dt="2025-02-04T14:32:49.857" v="210" actId="1076"/>
          <ac:cxnSpMkLst>
            <pc:docMk/>
            <pc:sldMasterMk cId="3129073601" sldId="2147483680"/>
            <ac:cxnSpMk id="43" creationId="{FE33B930-3EC2-23FF-962F-EA514AA0DC5B}"/>
          </ac:cxnSpMkLst>
        </pc:cxnChg>
        <pc:cxnChg chg="add mod">
          <ac:chgData name="Ditzel, Benjamin" userId="7e44d8c6-7b00-4eef-a841-7add9d9242a2" providerId="ADAL" clId="{2092847A-BDDE-42AB-8862-83095DB69246}" dt="2025-02-04T14:32:59.845" v="212" actId="1076"/>
          <ac:cxnSpMkLst>
            <pc:docMk/>
            <pc:sldMasterMk cId="3129073601" sldId="2147483680"/>
            <ac:cxnSpMk id="45" creationId="{DDB6925F-6C62-5922-9DBC-58B366DEA764}"/>
          </ac:cxnSpMkLst>
        </pc:cxnChg>
        <pc:cxnChg chg="add mod">
          <ac:chgData name="Ditzel, Benjamin" userId="7e44d8c6-7b00-4eef-a841-7add9d9242a2" providerId="ADAL" clId="{2092847A-BDDE-42AB-8862-83095DB69246}" dt="2025-02-04T14:33:03.484" v="213" actId="1076"/>
          <ac:cxnSpMkLst>
            <pc:docMk/>
            <pc:sldMasterMk cId="3129073601" sldId="2147483680"/>
            <ac:cxnSpMk id="46" creationId="{8D7D0EBF-B97A-53C5-28A7-8DF93BE253AB}"/>
          </ac:cxnSpMkLst>
        </pc:cxnChg>
        <pc:sldLayoutChg chg="addSp delSp modSp mod">
          <pc:chgData name="Ditzel, Benjamin" userId="7e44d8c6-7b00-4eef-a841-7add9d9242a2" providerId="ADAL" clId="{2092847A-BDDE-42AB-8862-83095DB69246}" dt="2025-02-04T14:47:31.919" v="638" actId="20577"/>
          <pc:sldLayoutMkLst>
            <pc:docMk/>
            <pc:sldMasterMk cId="3129073601" sldId="2147483680"/>
            <pc:sldLayoutMk cId="1984545587" sldId="2147483686"/>
          </pc:sldLayoutMkLst>
          <pc:spChg chg="mod">
            <ac:chgData name="Ditzel, Benjamin" userId="7e44d8c6-7b00-4eef-a841-7add9d9242a2" providerId="ADAL" clId="{2092847A-BDDE-42AB-8862-83095DB69246}" dt="2025-02-04T14:36:31.599" v="414" actId="14100"/>
            <ac:spMkLst>
              <pc:docMk/>
              <pc:sldMasterMk cId="3129073601" sldId="2147483680"/>
              <pc:sldLayoutMk cId="1984545587" sldId="2147483686"/>
              <ac:spMk id="2" creationId="{00000000-0000-0000-0000-000000000000}"/>
            </ac:spMkLst>
          </pc:spChg>
          <pc:spChg chg="add mod">
            <ac:chgData name="Ditzel, Benjamin" userId="7e44d8c6-7b00-4eef-a841-7add9d9242a2" providerId="ADAL" clId="{2092847A-BDDE-42AB-8862-83095DB69246}" dt="2025-02-04T14:47:31.919" v="638" actId="20577"/>
            <ac:spMkLst>
              <pc:docMk/>
              <pc:sldMasterMk cId="3129073601" sldId="2147483680"/>
              <pc:sldLayoutMk cId="1984545587" sldId="2147483686"/>
              <ac:spMk id="8" creationId="{D7685B4F-EF3F-666D-0C1C-D2110E53403C}"/>
            </ac:spMkLst>
          </pc:spChg>
          <pc:cxnChg chg="add mod">
            <ac:chgData name="Ditzel, Benjamin" userId="7e44d8c6-7b00-4eef-a841-7add9d9242a2" providerId="ADAL" clId="{2092847A-BDDE-42AB-8862-83095DB69246}" dt="2025-02-04T14:36:10.843" v="410"/>
            <ac:cxnSpMkLst>
              <pc:docMk/>
              <pc:sldMasterMk cId="3129073601" sldId="2147483680"/>
              <pc:sldLayoutMk cId="1984545587" sldId="2147483686"/>
              <ac:cxnSpMk id="6" creationId="{A9B8A1D0-47D7-D58C-65A3-7D72A0AC8D7F}"/>
            </ac:cxnSpMkLst>
          </pc:cxnChg>
          <pc:cxnChg chg="add mod">
            <ac:chgData name="Ditzel, Benjamin" userId="7e44d8c6-7b00-4eef-a841-7add9d9242a2" providerId="ADAL" clId="{2092847A-BDDE-42AB-8862-83095DB69246}" dt="2025-02-04T14:36:10.843" v="410"/>
            <ac:cxnSpMkLst>
              <pc:docMk/>
              <pc:sldMasterMk cId="3129073601" sldId="2147483680"/>
              <pc:sldLayoutMk cId="1984545587" sldId="2147483686"/>
              <ac:cxnSpMk id="7" creationId="{AC40B103-5B8A-1FD0-F3B6-6C77D13F1765}"/>
            </ac:cxnSpMkLst>
          </pc:cxnChg>
        </pc:sldLayoutChg>
        <pc:sldLayoutChg chg="addSp modSp add mod ord modTransition">
          <pc:chgData name="Ditzel, Benjamin" userId="7e44d8c6-7b00-4eef-a841-7add9d9242a2" providerId="ADAL" clId="{2092847A-BDDE-42AB-8862-83095DB69246}" dt="2025-02-04T14:47:13.147" v="617" actId="20577"/>
          <pc:sldLayoutMkLst>
            <pc:docMk/>
            <pc:sldMasterMk cId="3129073601" sldId="2147483680"/>
            <pc:sldLayoutMk cId="1146429221" sldId="2147483687"/>
          </pc:sldLayoutMkLst>
          <pc:spChg chg="add mod">
            <ac:chgData name="Ditzel, Benjamin" userId="7e44d8c6-7b00-4eef-a841-7add9d9242a2" providerId="ADAL" clId="{2092847A-BDDE-42AB-8862-83095DB69246}" dt="2025-02-04T14:47:13.147" v="617" actId="20577"/>
            <ac:spMkLst>
              <pc:docMk/>
              <pc:sldMasterMk cId="3129073601" sldId="2147483680"/>
              <pc:sldLayoutMk cId="1146429221" sldId="2147483687"/>
              <ac:spMk id="50" creationId="{4F49C1F1-8662-4377-BA74-0B39D3045B59}"/>
            </ac:spMkLst>
          </pc:spChg>
        </pc:sldLayoutChg>
      </pc:sldMasterChg>
    </pc:docChg>
  </pc:docChgLst>
  <pc:docChgLst>
    <pc:chgData name="Ditzel, Benjamin" userId="7e44d8c6-7b00-4eef-a841-7add9d9242a2" providerId="ADAL" clId="{EEB08094-97A4-46D9-9942-FC5E0E2AF4E3}"/>
    <pc:docChg chg="undo custSel mod addSld delSld modSld sldOrd modMainMaster">
      <pc:chgData name="Ditzel, Benjamin" userId="7e44d8c6-7b00-4eef-a841-7add9d9242a2" providerId="ADAL" clId="{EEB08094-97A4-46D9-9942-FC5E0E2AF4E3}" dt="2025-02-04T12:40:25.442" v="1868"/>
      <pc:docMkLst>
        <pc:docMk/>
      </pc:docMkLst>
      <pc:sldChg chg="addSp delSp modSp new mod">
        <pc:chgData name="Ditzel, Benjamin" userId="7e44d8c6-7b00-4eef-a841-7add9d9242a2" providerId="ADAL" clId="{EEB08094-97A4-46D9-9942-FC5E0E2AF4E3}" dt="2025-02-04T12:40:25.442" v="1868"/>
        <pc:sldMkLst>
          <pc:docMk/>
          <pc:sldMk cId="2407328871" sldId="256"/>
        </pc:sldMkLst>
      </pc:sldChg>
      <pc:sldChg chg="modSp add">
        <pc:chgData name="Ditzel, Benjamin" userId="7e44d8c6-7b00-4eef-a841-7add9d9242a2" providerId="ADAL" clId="{EEB08094-97A4-46D9-9942-FC5E0E2AF4E3}" dt="2025-02-04T12:40:25.442" v="1868"/>
        <pc:sldMkLst>
          <pc:docMk/>
          <pc:sldMk cId="1766940424" sldId="257"/>
        </pc:sldMkLst>
      </pc:sldChg>
      <pc:sldChg chg="addSp delSp modSp new del mod modClrScheme chgLayout">
        <pc:chgData name="Ditzel, Benjamin" userId="7e44d8c6-7b00-4eef-a841-7add9d9242a2" providerId="ADAL" clId="{EEB08094-97A4-46D9-9942-FC5E0E2AF4E3}" dt="2025-02-04T12:36:06.359" v="1862" actId="2696"/>
        <pc:sldMkLst>
          <pc:docMk/>
          <pc:sldMk cId="3435239442" sldId="257"/>
        </pc:sldMkLst>
      </pc:sldChg>
      <pc:sldChg chg="addSp delSp modSp new mod modClrScheme chgLayout">
        <pc:chgData name="Ditzel, Benjamin" userId="7e44d8c6-7b00-4eef-a841-7add9d9242a2" providerId="ADAL" clId="{EEB08094-97A4-46D9-9942-FC5E0E2AF4E3}" dt="2025-02-04T12:40:25.442" v="1868"/>
        <pc:sldMkLst>
          <pc:docMk/>
          <pc:sldMk cId="1249739261" sldId="258"/>
        </pc:sldMkLst>
      </pc:sldChg>
      <pc:sldChg chg="addSp delSp modSp new mod ord modClrScheme modAnim chgLayout">
        <pc:chgData name="Ditzel, Benjamin" userId="7e44d8c6-7b00-4eef-a841-7add9d9242a2" providerId="ADAL" clId="{EEB08094-97A4-46D9-9942-FC5E0E2AF4E3}" dt="2025-02-04T12:40:25.442" v="1868"/>
        <pc:sldMkLst>
          <pc:docMk/>
          <pc:sldMk cId="963430450" sldId="259"/>
        </pc:sldMkLst>
      </pc:sldChg>
      <pc:sldChg chg="addSp delSp modSp add mod modClrScheme chgLayout">
        <pc:chgData name="Ditzel, Benjamin" userId="7e44d8c6-7b00-4eef-a841-7add9d9242a2" providerId="ADAL" clId="{EEB08094-97A4-46D9-9942-FC5E0E2AF4E3}" dt="2025-02-04T12:40:25.442" v="1868"/>
        <pc:sldMkLst>
          <pc:docMk/>
          <pc:sldMk cId="676201079" sldId="260"/>
        </pc:sldMkLst>
      </pc:sldChg>
      <pc:sldChg chg="addSp delSp modSp add mod modClrScheme chgLayout">
        <pc:chgData name="Ditzel, Benjamin" userId="7e44d8c6-7b00-4eef-a841-7add9d9242a2" providerId="ADAL" clId="{EEB08094-97A4-46D9-9942-FC5E0E2AF4E3}" dt="2025-02-04T12:40:25.442" v="1868"/>
        <pc:sldMkLst>
          <pc:docMk/>
          <pc:sldMk cId="266656890" sldId="261"/>
        </pc:sldMkLst>
      </pc:sldChg>
      <pc:sldChg chg="addSp delSp modSp add mod modClrScheme chgLayout">
        <pc:chgData name="Ditzel, Benjamin" userId="7e44d8c6-7b00-4eef-a841-7add9d9242a2" providerId="ADAL" clId="{EEB08094-97A4-46D9-9942-FC5E0E2AF4E3}" dt="2025-02-04T12:40:25.442" v="1868"/>
        <pc:sldMkLst>
          <pc:docMk/>
          <pc:sldMk cId="1038905740" sldId="262"/>
        </pc:sldMkLst>
      </pc:sldChg>
      <pc:sldChg chg="addSp delSp modSp add mod ord chgLayout">
        <pc:chgData name="Ditzel, Benjamin" userId="7e44d8c6-7b00-4eef-a841-7add9d9242a2" providerId="ADAL" clId="{EEB08094-97A4-46D9-9942-FC5E0E2AF4E3}" dt="2025-02-04T12:40:25.442" v="1868"/>
        <pc:sldMkLst>
          <pc:docMk/>
          <pc:sldMk cId="1541822800" sldId="263"/>
        </pc:sldMkLst>
      </pc:sldChg>
      <pc:sldMasterChg chg="delSp modSp mod modSldLayout sldLayoutOrd">
        <pc:chgData name="Ditzel, Benjamin" userId="7e44d8c6-7b00-4eef-a841-7add9d9242a2" providerId="ADAL" clId="{EEB08094-97A4-46D9-9942-FC5E0E2AF4E3}" dt="2025-02-04T12:40:25.442" v="1868"/>
        <pc:sldMasterMkLst>
          <pc:docMk/>
          <pc:sldMasterMk cId="3943563461" sldId="2147483648"/>
        </pc:sldMasterMkLst>
        <pc:sldLayoutChg chg="modSp">
          <pc:chgData name="Ditzel, Benjamin" userId="7e44d8c6-7b00-4eef-a841-7add9d9242a2" providerId="ADAL" clId="{EEB08094-97A4-46D9-9942-FC5E0E2AF4E3}" dt="2025-02-04T12:40:25.442" v="1868"/>
          <pc:sldLayoutMkLst>
            <pc:docMk/>
            <pc:sldMasterMk cId="3943563461" sldId="2147483648"/>
            <pc:sldLayoutMk cId="4117826687" sldId="2147483649"/>
          </pc:sldLayoutMkLst>
        </pc:sldLayoutChg>
        <pc:sldLayoutChg chg="delSp mod">
          <pc:chgData name="Ditzel, Benjamin" userId="7e44d8c6-7b00-4eef-a841-7add9d9242a2" providerId="ADAL" clId="{EEB08094-97A4-46D9-9942-FC5E0E2AF4E3}" dt="2025-02-03T18:05:49.436" v="237" actId="478"/>
          <pc:sldLayoutMkLst>
            <pc:docMk/>
            <pc:sldMasterMk cId="3943563461" sldId="2147483648"/>
            <pc:sldLayoutMk cId="812263175" sldId="2147483650"/>
          </pc:sldLayoutMkLst>
        </pc:sldLayoutChg>
        <pc:sldLayoutChg chg="delSp mod ord">
          <pc:chgData name="Ditzel, Benjamin" userId="7e44d8c6-7b00-4eef-a841-7add9d9242a2" providerId="ADAL" clId="{EEB08094-97A4-46D9-9942-FC5E0E2AF4E3}" dt="2025-02-03T18:07:44.391" v="250" actId="20578"/>
          <pc:sldLayoutMkLst>
            <pc:docMk/>
            <pc:sldMasterMk cId="3943563461" sldId="2147483648"/>
            <pc:sldLayoutMk cId="901660983" sldId="2147483654"/>
          </pc:sldLayoutMkLst>
        </pc:sldLayoutChg>
        <pc:sldLayoutChg chg="delSp mod ord">
          <pc:chgData name="Ditzel, Benjamin" userId="7e44d8c6-7b00-4eef-a841-7add9d9242a2" providerId="ADAL" clId="{EEB08094-97A4-46D9-9942-FC5E0E2AF4E3}" dt="2025-02-03T18:07:46.163" v="251" actId="20578"/>
          <pc:sldLayoutMkLst>
            <pc:docMk/>
            <pc:sldMasterMk cId="3943563461" sldId="2147483648"/>
            <pc:sldLayoutMk cId="2415253964" sldId="2147483655"/>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3041" y="1119505"/>
            <a:ext cx="5814457" cy="2381521"/>
          </a:xfrm>
        </p:spPr>
        <p:txBody>
          <a:bodyPr anchor="b"/>
          <a:lstStyle>
            <a:lvl1pPr algn="ctr">
              <a:defRPr sz="4489"/>
            </a:lvl1pPr>
          </a:lstStyle>
          <a:p>
            <a:r>
              <a:rPr lang="de-DE"/>
              <a:t>Mastertitelformat bearbeiten</a:t>
            </a:r>
            <a:endParaRPr lang="en-US"/>
          </a:p>
        </p:txBody>
      </p:sp>
      <p:sp>
        <p:nvSpPr>
          <p:cNvPr id="3" name="Subtitle 2"/>
          <p:cNvSpPr>
            <a:spLocks noGrp="1"/>
          </p:cNvSpPr>
          <p:nvPr>
            <p:ph type="subTitle" idx="1"/>
          </p:nvPr>
        </p:nvSpPr>
        <p:spPr>
          <a:xfrm>
            <a:off x="855067" y="3592866"/>
            <a:ext cx="5130404" cy="1651546"/>
          </a:xfrm>
        </p:spPr>
        <p:txBody>
          <a:bodyPr/>
          <a:lstStyle>
            <a:lvl1pPr marL="0" indent="0" algn="ctr">
              <a:buNone/>
              <a:defRPr sz="1795"/>
            </a:lvl1pPr>
            <a:lvl2pPr marL="342031" indent="0" algn="ctr">
              <a:buNone/>
              <a:defRPr sz="1496"/>
            </a:lvl2pPr>
            <a:lvl3pPr marL="684063" indent="0" algn="ctr">
              <a:buNone/>
              <a:defRPr sz="1347"/>
            </a:lvl3pPr>
            <a:lvl4pPr marL="1026094" indent="0" algn="ctr">
              <a:buNone/>
              <a:defRPr sz="1197"/>
            </a:lvl4pPr>
            <a:lvl5pPr marL="1368125" indent="0" algn="ctr">
              <a:buNone/>
              <a:defRPr sz="1197"/>
            </a:lvl5pPr>
            <a:lvl6pPr marL="1710157" indent="0" algn="ctr">
              <a:buNone/>
              <a:defRPr sz="1197"/>
            </a:lvl6pPr>
            <a:lvl7pPr marL="2052188" indent="0" algn="ctr">
              <a:buNone/>
              <a:defRPr sz="1197"/>
            </a:lvl7pPr>
            <a:lvl8pPr marL="2394219" indent="0" algn="ctr">
              <a:buNone/>
              <a:defRPr sz="1197"/>
            </a:lvl8pPr>
            <a:lvl9pPr marL="2736251" indent="0" algn="ctr">
              <a:buNone/>
              <a:defRPr sz="1197"/>
            </a:lvl9pPr>
          </a:lstStyle>
          <a:p>
            <a:r>
              <a:rPr lang="de-DE"/>
              <a:t>Master-Untertitelformat bearbeiten</a:t>
            </a:r>
            <a:endParaRPr lang="en-US"/>
          </a:p>
        </p:txBody>
      </p:sp>
      <p:sp>
        <p:nvSpPr>
          <p:cNvPr id="4" name="Date Placeholder 3"/>
          <p:cNvSpPr>
            <a:spLocks noGrp="1"/>
          </p:cNvSpPr>
          <p:nvPr>
            <p:ph type="dt" sz="half" idx="10"/>
          </p:nvPr>
        </p:nvSpPr>
        <p:spPr>
          <a:xfrm>
            <a:off x="470287" y="6340167"/>
            <a:ext cx="1539121" cy="364195"/>
          </a:xfrm>
          <a:prstGeom prst="rect">
            <a:avLst/>
          </a:prstGeom>
        </p:spPr>
        <p:txBody>
          <a:bodyPr/>
          <a:lstStyle/>
          <a:p>
            <a:fld id="{150C9AD2-0301-4EA5-83BC-C17A62FF282B}" type="datetimeFigureOut">
              <a:rPr lang="de-DE" smtClean="0"/>
              <a:t>13.02.2025</a:t>
            </a:fld>
            <a:endParaRPr lang="de-DE"/>
          </a:p>
        </p:txBody>
      </p:sp>
      <p:sp>
        <p:nvSpPr>
          <p:cNvPr id="5" name="Footer Placeholder 4"/>
          <p:cNvSpPr>
            <a:spLocks noGrp="1"/>
          </p:cNvSpPr>
          <p:nvPr>
            <p:ph type="ftr" sz="quarter" idx="11"/>
          </p:nvPr>
        </p:nvSpPr>
        <p:spPr>
          <a:xfrm>
            <a:off x="2265928" y="6340167"/>
            <a:ext cx="2308682" cy="364195"/>
          </a:xfrm>
          <a:prstGeom prst="rect">
            <a:avLst/>
          </a:prstGeom>
        </p:spPr>
        <p:txBody>
          <a:bodyPr/>
          <a:lstStyle/>
          <a:p>
            <a:endParaRPr lang="de-DE"/>
          </a:p>
        </p:txBody>
      </p:sp>
      <p:sp>
        <p:nvSpPr>
          <p:cNvPr id="6" name="Slide Number Placeholder 5"/>
          <p:cNvSpPr>
            <a:spLocks noGrp="1"/>
          </p:cNvSpPr>
          <p:nvPr>
            <p:ph type="sldNum" sz="quarter" idx="12"/>
          </p:nvPr>
        </p:nvSpPr>
        <p:spPr>
          <a:xfrm>
            <a:off x="4831130" y="6340167"/>
            <a:ext cx="1539121" cy="364195"/>
          </a:xfrm>
          <a:prstGeom prst="rect">
            <a:avLst/>
          </a:prstGeom>
        </p:spPr>
        <p:txBody>
          <a:bodyPr/>
          <a:lstStyle/>
          <a:p>
            <a:fld id="{9E93D754-51B6-4882-B9DC-3B3A634DDA79}" type="slidenum">
              <a:rPr lang="de-DE" smtClean="0"/>
              <a:t>‹Nr.›</a:t>
            </a:fld>
            <a:endParaRPr lang="de-DE"/>
          </a:p>
        </p:txBody>
      </p:sp>
    </p:spTree>
    <p:extLst>
      <p:ext uri="{BB962C8B-B14F-4D97-AF65-F5344CB8AC3E}">
        <p14:creationId xmlns:p14="http://schemas.microsoft.com/office/powerpoint/2010/main" val="2871423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1_Seitenbre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50" name="Rechteck 49">
            <a:extLst>
              <a:ext uri="{FF2B5EF4-FFF2-40B4-BE49-F238E27FC236}">
                <a16:creationId xmlns:a16="http://schemas.microsoft.com/office/drawing/2014/main" id="{4F49C1F1-8662-4377-BA74-0B39D3045B59}"/>
              </a:ext>
            </a:extLst>
          </p:cNvPr>
          <p:cNvSpPr/>
          <p:nvPr userDrawn="1"/>
        </p:nvSpPr>
        <p:spPr>
          <a:xfrm>
            <a:off x="395933" y="0"/>
            <a:ext cx="6048672" cy="323925"/>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nchorCtr="0"/>
          <a:lstStyle/>
          <a:p>
            <a:pPr marL="143997" indent="-143997"/>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SEITENBREITE – 17 cm (min. 2.000 Pixel)</a:t>
            </a:r>
          </a:p>
        </p:txBody>
      </p:sp>
    </p:spTree>
    <p:extLst>
      <p:ext uri="{BB962C8B-B14F-4D97-AF65-F5344CB8AC3E}">
        <p14:creationId xmlns:p14="http://schemas.microsoft.com/office/powerpoint/2010/main" val="1146429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2_Textbreite">
    <p:spTree>
      <p:nvGrpSpPr>
        <p:cNvPr id="1" name=""/>
        <p:cNvGrpSpPr/>
        <p:nvPr/>
      </p:nvGrpSpPr>
      <p:grpSpPr>
        <a:xfrm>
          <a:off x="0" y="0"/>
          <a:ext cx="0" cy="0"/>
          <a:chOff x="0" y="0"/>
          <a:chExt cx="0" cy="0"/>
        </a:xfrm>
      </p:grpSpPr>
      <p:sp>
        <p:nvSpPr>
          <p:cNvPr id="2" name="Title 1"/>
          <p:cNvSpPr>
            <a:spLocks noGrp="1"/>
          </p:cNvSpPr>
          <p:nvPr>
            <p:ph type="title"/>
          </p:nvPr>
        </p:nvSpPr>
        <p:spPr>
          <a:xfrm>
            <a:off x="359929" y="6516613"/>
            <a:ext cx="4320480" cy="288032"/>
          </a:xfrm>
        </p:spPr>
        <p:txBody>
          <a:bodyPr/>
          <a:lstStyle/>
          <a:p>
            <a:r>
              <a:rPr lang="de-DE"/>
              <a:t>Mastertitelformat bearbeiten</a:t>
            </a:r>
            <a:endParaRPr lang="en-US"/>
          </a:p>
        </p:txBody>
      </p:sp>
      <p:cxnSp>
        <p:nvCxnSpPr>
          <p:cNvPr id="6" name="Gerader Verbinder 5">
            <a:extLst>
              <a:ext uri="{FF2B5EF4-FFF2-40B4-BE49-F238E27FC236}">
                <a16:creationId xmlns:a16="http://schemas.microsoft.com/office/drawing/2014/main" id="{A9B8A1D0-47D7-D58C-65A3-7D72A0AC8D7F}"/>
              </a:ext>
            </a:extLst>
          </p:cNvPr>
          <p:cNvCxnSpPr/>
          <p:nvPr userDrawn="1"/>
        </p:nvCxnSpPr>
        <p:spPr>
          <a:xfrm>
            <a:off x="4680409" y="0"/>
            <a:ext cx="0" cy="323925"/>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Gerader Verbinder 6">
            <a:extLst>
              <a:ext uri="{FF2B5EF4-FFF2-40B4-BE49-F238E27FC236}">
                <a16:creationId xmlns:a16="http://schemas.microsoft.com/office/drawing/2014/main" id="{AC40B103-5B8A-1FD0-F3B6-6C77D13F1765}"/>
              </a:ext>
            </a:extLst>
          </p:cNvPr>
          <p:cNvCxnSpPr/>
          <p:nvPr userDrawn="1"/>
        </p:nvCxnSpPr>
        <p:spPr>
          <a:xfrm>
            <a:off x="4680409" y="6516724"/>
            <a:ext cx="0" cy="323925"/>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sp>
        <p:nvSpPr>
          <p:cNvPr id="8" name="Rechteck 7">
            <a:extLst>
              <a:ext uri="{FF2B5EF4-FFF2-40B4-BE49-F238E27FC236}">
                <a16:creationId xmlns:a16="http://schemas.microsoft.com/office/drawing/2014/main" id="{D7685B4F-EF3F-666D-0C1C-D2110E53403C}"/>
              </a:ext>
            </a:extLst>
          </p:cNvPr>
          <p:cNvSpPr/>
          <p:nvPr userDrawn="1"/>
        </p:nvSpPr>
        <p:spPr>
          <a:xfrm>
            <a:off x="395933" y="0"/>
            <a:ext cx="4248472" cy="323925"/>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nchorCtr="0"/>
          <a:lstStyle/>
          <a:p>
            <a:pPr marL="143997" indent="-143997"/>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TEXTBREITE – 12 cm (min. 1.400 Pixel)</a:t>
            </a:r>
          </a:p>
        </p:txBody>
      </p:sp>
    </p:spTree>
    <p:extLst>
      <p:ext uri="{BB962C8B-B14F-4D97-AF65-F5344CB8AC3E}">
        <p14:creationId xmlns:p14="http://schemas.microsoft.com/office/powerpoint/2010/main" val="19845455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9929" y="6516613"/>
            <a:ext cx="6120680" cy="288032"/>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359929" y="359929"/>
            <a:ext cx="6120680" cy="610445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26" name="Rechteck 25">
            <a:extLst>
              <a:ext uri="{FF2B5EF4-FFF2-40B4-BE49-F238E27FC236}">
                <a16:creationId xmlns:a16="http://schemas.microsoft.com/office/drawing/2014/main" id="{3CD9B90B-BEA8-DD23-4299-F78F66837149}"/>
              </a:ext>
            </a:extLst>
          </p:cNvPr>
          <p:cNvSpPr/>
          <p:nvPr userDrawn="1"/>
        </p:nvSpPr>
        <p:spPr>
          <a:xfrm>
            <a:off x="6513017" y="0"/>
            <a:ext cx="327521" cy="323925"/>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nchorCtr="0"/>
          <a:lstStyle/>
          <a:p>
            <a:pPr marL="143997" indent="-143997"/>
            <a:endPar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cxnSp>
        <p:nvCxnSpPr>
          <p:cNvPr id="31" name="Gerader Verbinder 30">
            <a:extLst>
              <a:ext uri="{FF2B5EF4-FFF2-40B4-BE49-F238E27FC236}">
                <a16:creationId xmlns:a16="http://schemas.microsoft.com/office/drawing/2014/main" id="{F59B9FF0-15BC-FCA9-0176-69C03705A3B3}"/>
              </a:ext>
            </a:extLst>
          </p:cNvPr>
          <p:cNvCxnSpPr/>
          <p:nvPr userDrawn="1"/>
        </p:nvCxnSpPr>
        <p:spPr>
          <a:xfrm>
            <a:off x="6480609" y="0"/>
            <a:ext cx="0" cy="323925"/>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5" name="Gerader Verbinder 34">
            <a:extLst>
              <a:ext uri="{FF2B5EF4-FFF2-40B4-BE49-F238E27FC236}">
                <a16:creationId xmlns:a16="http://schemas.microsoft.com/office/drawing/2014/main" id="{81EED9E3-C52A-A264-FBC3-83210D7D8870}"/>
              </a:ext>
            </a:extLst>
          </p:cNvPr>
          <p:cNvCxnSpPr>
            <a:cxnSpLocks/>
          </p:cNvCxnSpPr>
          <p:nvPr userDrawn="1"/>
        </p:nvCxnSpPr>
        <p:spPr>
          <a:xfrm>
            <a:off x="6516613" y="359929"/>
            <a:ext cx="323925" cy="0"/>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sp>
        <p:nvSpPr>
          <p:cNvPr id="38" name="Rechteck 37">
            <a:extLst>
              <a:ext uri="{FF2B5EF4-FFF2-40B4-BE49-F238E27FC236}">
                <a16:creationId xmlns:a16="http://schemas.microsoft.com/office/drawing/2014/main" id="{A0D91618-4AE6-51A3-5B33-6F7564B47195}"/>
              </a:ext>
            </a:extLst>
          </p:cNvPr>
          <p:cNvSpPr/>
          <p:nvPr userDrawn="1"/>
        </p:nvSpPr>
        <p:spPr>
          <a:xfrm>
            <a:off x="0" y="0"/>
            <a:ext cx="327521" cy="323925"/>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nchorCtr="0"/>
          <a:lstStyle/>
          <a:p>
            <a:pPr marL="143997" indent="-143997"/>
            <a:endPar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cxnSp>
        <p:nvCxnSpPr>
          <p:cNvPr id="39" name="Gerader Verbinder 38">
            <a:extLst>
              <a:ext uri="{FF2B5EF4-FFF2-40B4-BE49-F238E27FC236}">
                <a16:creationId xmlns:a16="http://schemas.microsoft.com/office/drawing/2014/main" id="{F7B3B5F3-3F8E-A457-A43C-67E57427ED91}"/>
              </a:ext>
            </a:extLst>
          </p:cNvPr>
          <p:cNvCxnSpPr/>
          <p:nvPr userDrawn="1"/>
        </p:nvCxnSpPr>
        <p:spPr>
          <a:xfrm>
            <a:off x="359929" y="0"/>
            <a:ext cx="0" cy="323925"/>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 name="Gerader Verbinder 39">
            <a:extLst>
              <a:ext uri="{FF2B5EF4-FFF2-40B4-BE49-F238E27FC236}">
                <a16:creationId xmlns:a16="http://schemas.microsoft.com/office/drawing/2014/main" id="{538F281C-1C29-B63C-4994-373247C1906F}"/>
              </a:ext>
            </a:extLst>
          </p:cNvPr>
          <p:cNvCxnSpPr>
            <a:cxnSpLocks/>
          </p:cNvCxnSpPr>
          <p:nvPr userDrawn="1"/>
        </p:nvCxnSpPr>
        <p:spPr>
          <a:xfrm>
            <a:off x="-111" y="359929"/>
            <a:ext cx="323925" cy="0"/>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sp>
        <p:nvSpPr>
          <p:cNvPr id="41" name="Rechteck 40">
            <a:extLst>
              <a:ext uri="{FF2B5EF4-FFF2-40B4-BE49-F238E27FC236}">
                <a16:creationId xmlns:a16="http://schemas.microsoft.com/office/drawing/2014/main" id="{83E64598-576E-46BB-95BA-BF21EA6157A8}"/>
              </a:ext>
            </a:extLst>
          </p:cNvPr>
          <p:cNvSpPr/>
          <p:nvPr userDrawn="1"/>
        </p:nvSpPr>
        <p:spPr>
          <a:xfrm>
            <a:off x="0" y="6516613"/>
            <a:ext cx="327521" cy="323925"/>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nchorCtr="0"/>
          <a:lstStyle/>
          <a:p>
            <a:pPr marL="143997" indent="-143997"/>
            <a:endPar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cxnSp>
        <p:nvCxnSpPr>
          <p:cNvPr id="42" name="Gerader Verbinder 41">
            <a:extLst>
              <a:ext uri="{FF2B5EF4-FFF2-40B4-BE49-F238E27FC236}">
                <a16:creationId xmlns:a16="http://schemas.microsoft.com/office/drawing/2014/main" id="{0EAECAAE-2E50-2151-7C4C-6836342B9392}"/>
              </a:ext>
            </a:extLst>
          </p:cNvPr>
          <p:cNvCxnSpPr/>
          <p:nvPr userDrawn="1"/>
        </p:nvCxnSpPr>
        <p:spPr>
          <a:xfrm>
            <a:off x="359929" y="6516613"/>
            <a:ext cx="0" cy="323925"/>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Gerader Verbinder 42">
            <a:extLst>
              <a:ext uri="{FF2B5EF4-FFF2-40B4-BE49-F238E27FC236}">
                <a16:creationId xmlns:a16="http://schemas.microsoft.com/office/drawing/2014/main" id="{FE33B930-3EC2-23FF-962F-EA514AA0DC5B}"/>
              </a:ext>
            </a:extLst>
          </p:cNvPr>
          <p:cNvCxnSpPr>
            <a:cxnSpLocks/>
          </p:cNvCxnSpPr>
          <p:nvPr userDrawn="1"/>
        </p:nvCxnSpPr>
        <p:spPr>
          <a:xfrm>
            <a:off x="0" y="6480609"/>
            <a:ext cx="323925" cy="0"/>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sp>
        <p:nvSpPr>
          <p:cNvPr id="44" name="Rechteck 43">
            <a:extLst>
              <a:ext uri="{FF2B5EF4-FFF2-40B4-BE49-F238E27FC236}">
                <a16:creationId xmlns:a16="http://schemas.microsoft.com/office/drawing/2014/main" id="{F742B198-3CA2-8067-A4B3-41F0B940DEBB}"/>
              </a:ext>
            </a:extLst>
          </p:cNvPr>
          <p:cNvSpPr/>
          <p:nvPr userDrawn="1"/>
        </p:nvSpPr>
        <p:spPr>
          <a:xfrm>
            <a:off x="6513017" y="6516613"/>
            <a:ext cx="327521" cy="323925"/>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nchorCtr="0"/>
          <a:lstStyle/>
          <a:p>
            <a:pPr marL="143997" indent="-143997"/>
            <a:endPar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cxnSp>
        <p:nvCxnSpPr>
          <p:cNvPr id="45" name="Gerader Verbinder 44">
            <a:extLst>
              <a:ext uri="{FF2B5EF4-FFF2-40B4-BE49-F238E27FC236}">
                <a16:creationId xmlns:a16="http://schemas.microsoft.com/office/drawing/2014/main" id="{DDB6925F-6C62-5922-9DBC-58B366DEA764}"/>
              </a:ext>
            </a:extLst>
          </p:cNvPr>
          <p:cNvCxnSpPr/>
          <p:nvPr userDrawn="1"/>
        </p:nvCxnSpPr>
        <p:spPr>
          <a:xfrm>
            <a:off x="6480609" y="6516613"/>
            <a:ext cx="0" cy="323925"/>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6" name="Gerader Verbinder 45">
            <a:extLst>
              <a:ext uri="{FF2B5EF4-FFF2-40B4-BE49-F238E27FC236}">
                <a16:creationId xmlns:a16="http://schemas.microsoft.com/office/drawing/2014/main" id="{8D7D0EBF-B97A-53C5-28A7-8DF93BE253AB}"/>
              </a:ext>
            </a:extLst>
          </p:cNvPr>
          <p:cNvCxnSpPr>
            <a:cxnSpLocks/>
          </p:cNvCxnSpPr>
          <p:nvPr userDrawn="1"/>
        </p:nvCxnSpPr>
        <p:spPr>
          <a:xfrm>
            <a:off x="6516613" y="6480609"/>
            <a:ext cx="323925" cy="0"/>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9073601"/>
      </p:ext>
    </p:extLst>
  </p:cSld>
  <p:clrMap bg1="lt1" tx1="dk1" bg2="lt2" tx2="dk2" accent1="accent1" accent2="accent2" accent3="accent3" accent4="accent4" accent5="accent5" accent6="accent6" hlink="hlink" folHlink="folHlink"/>
  <p:sldLayoutIdLst>
    <p:sldLayoutId id="2147483681" r:id="rId1"/>
    <p:sldLayoutId id="2147483687" r:id="rId2"/>
    <p:sldLayoutId id="2147483686" r:id="rId3"/>
  </p:sldLayoutIdLst>
  <p:txStyles>
    <p:titleStyle>
      <a:lvl1pPr algn="l" defTabSz="684063" rtl="0" eaLnBrk="1" latinLnBrk="0" hangingPunct="1">
        <a:lnSpc>
          <a:spcPct val="90000"/>
        </a:lnSpc>
        <a:spcBef>
          <a:spcPct val="0"/>
        </a:spcBef>
        <a:buNone/>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171016" indent="-171016" algn="l" defTabSz="684063" rtl="0" eaLnBrk="1" latinLnBrk="0" hangingPunct="1">
        <a:lnSpc>
          <a:spcPct val="90000"/>
        </a:lnSpc>
        <a:spcBef>
          <a:spcPts val="748"/>
        </a:spcBef>
        <a:buFont typeface="Arial" panose="020B0604020202020204" pitchFamily="34" charset="0"/>
        <a:buChar char="•"/>
        <a:defRPr sz="1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513047" indent="-171016" algn="l" defTabSz="684063" rtl="0" eaLnBrk="1" latinLnBrk="0" hangingPunct="1">
        <a:lnSpc>
          <a:spcPct val="90000"/>
        </a:lnSpc>
        <a:spcBef>
          <a:spcPts val="374"/>
        </a:spcBef>
        <a:buFont typeface="Arial" panose="020B0604020202020204" pitchFamily="34" charset="0"/>
        <a:buChar char="•"/>
        <a:defRPr sz="1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855078" indent="-171016" algn="l" defTabSz="684063" rtl="0" eaLnBrk="1" latinLnBrk="0" hangingPunct="1">
        <a:lnSpc>
          <a:spcPct val="90000"/>
        </a:lnSpc>
        <a:spcBef>
          <a:spcPts val="374"/>
        </a:spcBef>
        <a:buFont typeface="Arial" panose="020B0604020202020204" pitchFamily="34" charset="0"/>
        <a:buChar char="•"/>
        <a:defRPr sz="1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197110" indent="-171016" algn="l" defTabSz="684063" rtl="0" eaLnBrk="1" latinLnBrk="0" hangingPunct="1">
        <a:lnSpc>
          <a:spcPct val="90000"/>
        </a:lnSpc>
        <a:spcBef>
          <a:spcPts val="374"/>
        </a:spcBef>
        <a:buFont typeface="Arial" panose="020B0604020202020204" pitchFamily="34" charset="0"/>
        <a:buChar char="•"/>
        <a:defRPr sz="1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539141" indent="-171016" algn="l" defTabSz="684063" rtl="0" eaLnBrk="1" latinLnBrk="0" hangingPunct="1">
        <a:lnSpc>
          <a:spcPct val="90000"/>
        </a:lnSpc>
        <a:spcBef>
          <a:spcPts val="374"/>
        </a:spcBef>
        <a:buFont typeface="Arial" panose="020B0604020202020204" pitchFamily="34" charset="0"/>
        <a:buChar char="•"/>
        <a:defRPr sz="1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1881172"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6pPr>
      <a:lvl7pPr marL="2223204"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7pPr>
      <a:lvl8pPr marL="2565235"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8pPr>
      <a:lvl9pPr marL="2907266" indent="-171016" algn="l" defTabSz="684063" rtl="0" eaLnBrk="1" latinLnBrk="0" hangingPunct="1">
        <a:lnSpc>
          <a:spcPct val="90000"/>
        </a:lnSpc>
        <a:spcBef>
          <a:spcPts val="374"/>
        </a:spcBef>
        <a:buFont typeface="Arial" panose="020B0604020202020204" pitchFamily="34" charset="0"/>
        <a:buChar char="•"/>
        <a:defRPr sz="1347" kern="1200">
          <a:solidFill>
            <a:schemeClr val="tx1"/>
          </a:solidFill>
          <a:latin typeface="+mn-lt"/>
          <a:ea typeface="+mn-ea"/>
          <a:cs typeface="+mn-cs"/>
        </a:defRPr>
      </a:lvl9pPr>
    </p:bodyStyle>
    <p:otherStyle>
      <a:defPPr>
        <a:defRPr lang="en-US"/>
      </a:defPPr>
      <a:lvl1pPr marL="0" algn="l" defTabSz="684063" rtl="0" eaLnBrk="1" latinLnBrk="0" hangingPunct="1">
        <a:defRPr sz="1347" kern="1200">
          <a:solidFill>
            <a:schemeClr val="tx1"/>
          </a:solidFill>
          <a:latin typeface="+mn-lt"/>
          <a:ea typeface="+mn-ea"/>
          <a:cs typeface="+mn-cs"/>
        </a:defRPr>
      </a:lvl1pPr>
      <a:lvl2pPr marL="342031" algn="l" defTabSz="684063" rtl="0" eaLnBrk="1" latinLnBrk="0" hangingPunct="1">
        <a:defRPr sz="1347" kern="1200">
          <a:solidFill>
            <a:schemeClr val="tx1"/>
          </a:solidFill>
          <a:latin typeface="+mn-lt"/>
          <a:ea typeface="+mn-ea"/>
          <a:cs typeface="+mn-cs"/>
        </a:defRPr>
      </a:lvl2pPr>
      <a:lvl3pPr marL="684063" algn="l" defTabSz="684063" rtl="0" eaLnBrk="1" latinLnBrk="0" hangingPunct="1">
        <a:defRPr sz="1347" kern="1200">
          <a:solidFill>
            <a:schemeClr val="tx1"/>
          </a:solidFill>
          <a:latin typeface="+mn-lt"/>
          <a:ea typeface="+mn-ea"/>
          <a:cs typeface="+mn-cs"/>
        </a:defRPr>
      </a:lvl3pPr>
      <a:lvl4pPr marL="1026094" algn="l" defTabSz="684063" rtl="0" eaLnBrk="1" latinLnBrk="0" hangingPunct="1">
        <a:defRPr sz="1347" kern="1200">
          <a:solidFill>
            <a:schemeClr val="tx1"/>
          </a:solidFill>
          <a:latin typeface="+mn-lt"/>
          <a:ea typeface="+mn-ea"/>
          <a:cs typeface="+mn-cs"/>
        </a:defRPr>
      </a:lvl4pPr>
      <a:lvl5pPr marL="1368125" algn="l" defTabSz="684063" rtl="0" eaLnBrk="1" latinLnBrk="0" hangingPunct="1">
        <a:defRPr sz="1347" kern="1200">
          <a:solidFill>
            <a:schemeClr val="tx1"/>
          </a:solidFill>
          <a:latin typeface="+mn-lt"/>
          <a:ea typeface="+mn-ea"/>
          <a:cs typeface="+mn-cs"/>
        </a:defRPr>
      </a:lvl5pPr>
      <a:lvl6pPr marL="1710157" algn="l" defTabSz="684063" rtl="0" eaLnBrk="1" latinLnBrk="0" hangingPunct="1">
        <a:defRPr sz="1347" kern="1200">
          <a:solidFill>
            <a:schemeClr val="tx1"/>
          </a:solidFill>
          <a:latin typeface="+mn-lt"/>
          <a:ea typeface="+mn-ea"/>
          <a:cs typeface="+mn-cs"/>
        </a:defRPr>
      </a:lvl6pPr>
      <a:lvl7pPr marL="2052188" algn="l" defTabSz="684063" rtl="0" eaLnBrk="1" latinLnBrk="0" hangingPunct="1">
        <a:defRPr sz="1347" kern="1200">
          <a:solidFill>
            <a:schemeClr val="tx1"/>
          </a:solidFill>
          <a:latin typeface="+mn-lt"/>
          <a:ea typeface="+mn-ea"/>
          <a:cs typeface="+mn-cs"/>
        </a:defRPr>
      </a:lvl7pPr>
      <a:lvl8pPr marL="2394219" algn="l" defTabSz="684063" rtl="0" eaLnBrk="1" latinLnBrk="0" hangingPunct="1">
        <a:defRPr sz="1347" kern="1200">
          <a:solidFill>
            <a:schemeClr val="tx1"/>
          </a:solidFill>
          <a:latin typeface="+mn-lt"/>
          <a:ea typeface="+mn-ea"/>
          <a:cs typeface="+mn-cs"/>
        </a:defRPr>
      </a:lvl8pPr>
      <a:lvl9pPr marL="2736251" algn="l" defTabSz="684063" rtl="0" eaLnBrk="1" latinLnBrk="0" hangingPunct="1">
        <a:defRPr sz="1347"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55" userDrawn="1">
          <p15:clr>
            <a:srgbClr val="F26B43"/>
          </p15:clr>
        </p15:guide>
        <p15:guide id="2" pos="215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066D8-13B3-C103-8102-6F562AFDD602}"/>
            </a:ext>
          </a:extLst>
        </p:cNvPr>
        <p:cNvGrpSpPr/>
        <p:nvPr/>
      </p:nvGrpSpPr>
      <p:grpSpPr>
        <a:xfrm>
          <a:off x="0" y="0"/>
          <a:ext cx="0" cy="0"/>
          <a:chOff x="0" y="0"/>
          <a:chExt cx="0" cy="0"/>
        </a:xfrm>
      </p:grpSpPr>
      <p:sp>
        <p:nvSpPr>
          <p:cNvPr id="7" name="Rechteck 6">
            <a:extLst>
              <a:ext uri="{FF2B5EF4-FFF2-40B4-BE49-F238E27FC236}">
                <a16:creationId xmlns:a16="http://schemas.microsoft.com/office/drawing/2014/main" id="{ABD99F1E-C72F-FDF9-0A41-107FA671B55D}"/>
              </a:ext>
            </a:extLst>
          </p:cNvPr>
          <p:cNvSpPr/>
          <p:nvPr/>
        </p:nvSpPr>
        <p:spPr>
          <a:xfrm>
            <a:off x="360362" y="360363"/>
            <a:ext cx="6119813" cy="30607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Bilddateien, Abbildungen und Tabellen werden in den digitalen Manuskripten eingefügt, die beim Journal Horizont Lehre eingereicht werden. Tabellen werden als Abbildungen eingefügt und nicht direkt im Textdokument erstellt.</a:t>
            </a:r>
          </a:p>
          <a:p>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Für Abbildungen, Tabellen und Fotos sind zwei Breiten möglich, a) über die Textbreite: 12 cm (1.400 Pixel) oder b) über die Seitenbreite 17 cm (min. 2.000 Pixel). Die Höhe darf maximal der Breite entsprechen.</a:t>
            </a:r>
          </a:p>
          <a:p>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Bei Annahme eines Manuskripts durch die Herausgebenden sind die Bilddateien, Abbildungen und Tabellen zusätzlich als separate Dateien in der Zeitschriften-Plattform OJS hochzuladen,  (vorzugsweise als Vektorgrafiken in .SVG, .EPS, .PDF etc. oder im Fall von Fotografien bzw. wenn nicht anders verfügbar, als Rastergrafiken z. B. als .JPG oder .PNG in ausreichender Auflösung (300 DPI). </a:t>
            </a:r>
          </a:p>
          <a:p>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Dieses Dokument kann als Vorlage für Abbildungen und Tabellen genutzt werden. Sofern Abbildungen und Tabellen mit Hilfe dieser Dokumentenvorlage erstellt wurden, können sie im PPT-Format in der Zeitschriften-Plattform OJS hochgeladen werden.</a:t>
            </a:r>
          </a:p>
        </p:txBody>
      </p:sp>
      <p:sp>
        <p:nvSpPr>
          <p:cNvPr id="13" name="Titel 12">
            <a:extLst>
              <a:ext uri="{FF2B5EF4-FFF2-40B4-BE49-F238E27FC236}">
                <a16:creationId xmlns:a16="http://schemas.microsoft.com/office/drawing/2014/main" id="{F4408FAA-1E2A-64E7-5885-05866F6E3D78}"/>
              </a:ext>
            </a:extLst>
          </p:cNvPr>
          <p:cNvSpPr>
            <a:spLocks noGrp="1"/>
          </p:cNvSpPr>
          <p:nvPr>
            <p:ph type="title"/>
          </p:nvPr>
        </p:nvSpPr>
        <p:spPr/>
        <p:txBody>
          <a:bodyPr/>
          <a:lstStyle/>
          <a:p>
            <a:endParaRPr lang="de-DE"/>
          </a:p>
        </p:txBody>
      </p:sp>
    </p:spTree>
    <p:extLst>
      <p:ext uri="{BB962C8B-B14F-4D97-AF65-F5344CB8AC3E}">
        <p14:creationId xmlns:p14="http://schemas.microsoft.com/office/powerpoint/2010/main" val="53507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B1C55-22A7-DF7A-BEBD-60B06D9F980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45D0576-1979-6E18-9133-52846AFCC362}"/>
              </a:ext>
            </a:extLst>
          </p:cNvPr>
          <p:cNvSpPr>
            <a:spLocks noGrp="1"/>
          </p:cNvSpPr>
          <p:nvPr>
            <p:ph type="title"/>
          </p:nvPr>
        </p:nvSpPr>
        <p:spPr/>
        <p:txBody>
          <a:bodyPr/>
          <a:lstStyle/>
          <a:p>
            <a:endParaRPr lang="de-DE"/>
          </a:p>
        </p:txBody>
      </p:sp>
      <p:sp>
        <p:nvSpPr>
          <p:cNvPr id="7" name="Rechteck 6">
            <a:extLst>
              <a:ext uri="{FF2B5EF4-FFF2-40B4-BE49-F238E27FC236}">
                <a16:creationId xmlns:a16="http://schemas.microsoft.com/office/drawing/2014/main" id="{8BA33634-2C44-AD08-9104-70A614035C05}"/>
              </a:ext>
            </a:extLst>
          </p:cNvPr>
          <p:cNvSpPr/>
          <p:nvPr/>
        </p:nvSpPr>
        <p:spPr>
          <a:xfrm>
            <a:off x="360362" y="360363"/>
            <a:ext cx="6119813" cy="367197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Bitte beachten Sie bei der Erstellung von Abbildungen und Tabellen folgende Hinweise:</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Die Abbildung bitte nur innerhalb des Rahmens der Hilfslinien erstellen. Dies entspricht genau den erforderlichen 12 cm für Abbildungen in Textbreite bzw. 17 cm für Abbildungen über die gesamte Seitenbreite.</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Abbildungen/Tabellen haben genau die definierte Breite von 12 oder 17 cm und sind entsprechend anzulegen. Andere Breiten sind nicht vorgesehen.</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Benutzen Sie pro Abbildung/Tabelle bitte eine Dokumentenseite und platzieren Sie sie innerhalb der Positionsmarken. </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Schriftart: Die Standardschriftart ist Open Sans Light. Für Auszeichnungen wie Kopfzeilen können Sie Open Sans verwenden.</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Schriftgröße: Verwenden Sie bitte Schriftgröße 10 oder 8.</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Die Beschriftung der Abbildung erfolgt im Textdokument. Bitte Tragen Sie den Beschriftungstitel auch auf der jeweiligen Seite in diesem Dokument ein. Dazu steht unten ein Textfeld bereit.</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Abbildungen und Tabellen erhalten einen Rahmen. Linienstärke: ¾ </a:t>
            </a:r>
            <a:r>
              <a:rPr lang="de-DE" sz="1000" err="1">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pt</a:t>
            </a: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 Farbe: Blau (#003CA0).</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Zwischenlinien in Abbildungen und Tabellen haben die Linienstärke von ¼ </a:t>
            </a:r>
            <a:r>
              <a:rPr lang="de-DE" sz="1000" err="1">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pt</a:t>
            </a: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a:t>
            </a:r>
          </a:p>
        </p:txBody>
      </p:sp>
    </p:spTree>
    <p:extLst>
      <p:ext uri="{BB962C8B-B14F-4D97-AF65-F5344CB8AC3E}">
        <p14:creationId xmlns:p14="http://schemas.microsoft.com/office/powerpoint/2010/main" val="307437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66ABA-2BF1-77DF-FB4F-3CC699EB9DC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6A6031D-462E-DCF5-E872-F1962B2945F0}"/>
              </a:ext>
            </a:extLst>
          </p:cNvPr>
          <p:cNvSpPr>
            <a:spLocks noGrp="1"/>
          </p:cNvSpPr>
          <p:nvPr>
            <p:ph type="title"/>
          </p:nvPr>
        </p:nvSpPr>
        <p:spPr/>
        <p:txBody>
          <a:bodyPr/>
          <a:lstStyle/>
          <a:p>
            <a:endParaRPr lang="de-DE"/>
          </a:p>
        </p:txBody>
      </p:sp>
      <p:sp>
        <p:nvSpPr>
          <p:cNvPr id="7" name="Rechteck 6">
            <a:extLst>
              <a:ext uri="{FF2B5EF4-FFF2-40B4-BE49-F238E27FC236}">
                <a16:creationId xmlns:a16="http://schemas.microsoft.com/office/drawing/2014/main" id="{0C259FB6-9916-3D02-6E53-E78478D76B2F}"/>
              </a:ext>
            </a:extLst>
          </p:cNvPr>
          <p:cNvSpPr/>
          <p:nvPr/>
        </p:nvSpPr>
        <p:spPr>
          <a:xfrm>
            <a:off x="360362" y="360363"/>
            <a:ext cx="6119813" cy="111569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Für ein ansprechendes Erscheinungsbild sollten – wenn möglich – in Abbildungen die nachfolgend definierten Farben Blau (#003CA0), , Mittelblau (#0096D2), Hellblau (#A0BEDC), Grün (#148E7D), Hellgrün (#AACDAF), Gelb (#FAF0) verwendet werden. </a:t>
            </a:r>
          </a:p>
          <a:p>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Tabellen werden grundsätzlich in Blau (#003CA0) gestaltet, wie beispielhaft auf den nachfolgenden Seiten dargestellt ist.</a:t>
            </a: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 typeface="Arial" panose="020B0604020202020204" pitchFamily="34" charset="0"/>
              <a:buChar char="•"/>
            </a:pPr>
            <a:endPar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4" name="Rechteck 3">
            <a:extLst>
              <a:ext uri="{FF2B5EF4-FFF2-40B4-BE49-F238E27FC236}">
                <a16:creationId xmlns:a16="http://schemas.microsoft.com/office/drawing/2014/main" id="{87486989-AD03-99B7-6AC5-D3A79B51F0E8}"/>
              </a:ext>
            </a:extLst>
          </p:cNvPr>
          <p:cNvSpPr/>
          <p:nvPr/>
        </p:nvSpPr>
        <p:spPr>
          <a:xfrm>
            <a:off x="355134" y="3422912"/>
            <a:ext cx="6125041" cy="252029"/>
          </a:xfrm>
          <a:prstGeom prst="rect">
            <a:avLst/>
          </a:prstGeom>
          <a:solidFill>
            <a:srgbClr val="003CA0"/>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tabLst>
                <a:tab pos="806450" algn="l"/>
              </a:tabLst>
            </a:pPr>
            <a:r>
              <a:rPr lang="de-DE" sz="10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t>Blau	Hex:#003CA0 	RGB: 0 / 60 / 160</a:t>
            </a:r>
          </a:p>
        </p:txBody>
      </p:sp>
      <p:sp>
        <p:nvSpPr>
          <p:cNvPr id="5" name="Rechteck 4">
            <a:extLst>
              <a:ext uri="{FF2B5EF4-FFF2-40B4-BE49-F238E27FC236}">
                <a16:creationId xmlns:a16="http://schemas.microsoft.com/office/drawing/2014/main" id="{91B6E438-8AC0-B75E-B6F3-7C1DB46E55B4}"/>
              </a:ext>
            </a:extLst>
          </p:cNvPr>
          <p:cNvSpPr/>
          <p:nvPr/>
        </p:nvSpPr>
        <p:spPr>
          <a:xfrm>
            <a:off x="352699" y="3710945"/>
            <a:ext cx="6125041" cy="252028"/>
          </a:xfrm>
          <a:prstGeom prst="rect">
            <a:avLst/>
          </a:prstGeom>
          <a:solidFill>
            <a:srgbClr val="0096D2"/>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tabLst>
                <a:tab pos="806450" algn="l"/>
              </a:tabLst>
            </a:pPr>
            <a:r>
              <a:rPr lang="de-DE" sz="1000">
                <a:latin typeface="Open Sans Light" panose="020B0306030504020204" pitchFamily="34" charset="0"/>
                <a:ea typeface="Open Sans Light" panose="020B0306030504020204" pitchFamily="34" charset="0"/>
                <a:cs typeface="Open Sans Light" panose="020B0306030504020204" pitchFamily="34" charset="0"/>
              </a:rPr>
              <a:t>Mittelblau 	Hex: #0096D2	RGB: 0 / 150 / 210</a:t>
            </a:r>
          </a:p>
        </p:txBody>
      </p:sp>
      <p:sp>
        <p:nvSpPr>
          <p:cNvPr id="9" name="Rechteck 8">
            <a:extLst>
              <a:ext uri="{FF2B5EF4-FFF2-40B4-BE49-F238E27FC236}">
                <a16:creationId xmlns:a16="http://schemas.microsoft.com/office/drawing/2014/main" id="{F3BBADDE-5D37-828D-A120-FCB5C6D97ABF}"/>
              </a:ext>
            </a:extLst>
          </p:cNvPr>
          <p:cNvSpPr/>
          <p:nvPr/>
        </p:nvSpPr>
        <p:spPr>
          <a:xfrm>
            <a:off x="349906" y="4287009"/>
            <a:ext cx="6125041" cy="252028"/>
          </a:xfrm>
          <a:prstGeom prst="rect">
            <a:avLst/>
          </a:prstGeom>
          <a:solidFill>
            <a:srgbClr val="148E7D"/>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tabLst>
                <a:tab pos="806450" algn="l"/>
              </a:tabLst>
            </a:pPr>
            <a:r>
              <a:rPr lang="de-DE" sz="1000">
                <a:latin typeface="Open Sans Light" panose="020B0306030504020204" pitchFamily="34" charset="0"/>
                <a:ea typeface="Open Sans Light" panose="020B0306030504020204" pitchFamily="34" charset="0"/>
                <a:cs typeface="Open Sans Light" panose="020B0306030504020204" pitchFamily="34" charset="0"/>
              </a:rPr>
              <a:t>Grün 	Hex: #148E7D	RGB: 20/ 142 / 125</a:t>
            </a:r>
          </a:p>
        </p:txBody>
      </p:sp>
      <p:sp>
        <p:nvSpPr>
          <p:cNvPr id="10" name="Rechteck 9">
            <a:extLst>
              <a:ext uri="{FF2B5EF4-FFF2-40B4-BE49-F238E27FC236}">
                <a16:creationId xmlns:a16="http://schemas.microsoft.com/office/drawing/2014/main" id="{F28987EA-55D6-B9E3-CCCB-38AF6C350946}"/>
              </a:ext>
            </a:extLst>
          </p:cNvPr>
          <p:cNvSpPr/>
          <p:nvPr/>
        </p:nvSpPr>
        <p:spPr>
          <a:xfrm>
            <a:off x="352699" y="3998977"/>
            <a:ext cx="6125041" cy="252028"/>
          </a:xfrm>
          <a:prstGeom prst="rect">
            <a:avLst/>
          </a:prstGeom>
          <a:solidFill>
            <a:srgbClr val="A0BEDC"/>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tabLst>
                <a:tab pos="806450" algn="l"/>
              </a:tabLst>
            </a:pPr>
            <a:r>
              <a:rPr lang="de-DE" sz="1000">
                <a:latin typeface="Open Sans Light" panose="020B0306030504020204" pitchFamily="34" charset="0"/>
                <a:ea typeface="Open Sans Light" panose="020B0306030504020204" pitchFamily="34" charset="0"/>
                <a:cs typeface="Open Sans Light" panose="020B0306030504020204" pitchFamily="34" charset="0"/>
              </a:rPr>
              <a:t>Hellblau 	Hex: #A0BEDC	RGB: 160 / 190 / 220</a:t>
            </a:r>
          </a:p>
        </p:txBody>
      </p:sp>
      <p:sp>
        <p:nvSpPr>
          <p:cNvPr id="11" name="Rechteck 10">
            <a:extLst>
              <a:ext uri="{FF2B5EF4-FFF2-40B4-BE49-F238E27FC236}">
                <a16:creationId xmlns:a16="http://schemas.microsoft.com/office/drawing/2014/main" id="{519266C2-D739-CAC9-49F3-13D5BBF1C675}"/>
              </a:ext>
            </a:extLst>
          </p:cNvPr>
          <p:cNvSpPr/>
          <p:nvPr/>
        </p:nvSpPr>
        <p:spPr>
          <a:xfrm>
            <a:off x="349906" y="4575041"/>
            <a:ext cx="6125041" cy="252028"/>
          </a:xfrm>
          <a:prstGeom prst="rect">
            <a:avLst/>
          </a:prstGeom>
          <a:solidFill>
            <a:srgbClr val="AACDAF"/>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tabLst>
                <a:tab pos="806450" algn="l"/>
              </a:tabLst>
            </a:pPr>
            <a:r>
              <a:rPr lang="de-DE" sz="1000">
                <a:latin typeface="Open Sans Light" panose="020B0306030504020204" pitchFamily="34" charset="0"/>
                <a:ea typeface="Open Sans Light" panose="020B0306030504020204" pitchFamily="34" charset="0"/>
                <a:cs typeface="Open Sans Light" panose="020B0306030504020204" pitchFamily="34" charset="0"/>
              </a:rPr>
              <a:t>Hellgrün 	Hex: #AACDAF	RGB: 170/ 205 / 175</a:t>
            </a:r>
          </a:p>
        </p:txBody>
      </p:sp>
      <p:sp>
        <p:nvSpPr>
          <p:cNvPr id="6" name="Rechteck 5">
            <a:extLst>
              <a:ext uri="{FF2B5EF4-FFF2-40B4-BE49-F238E27FC236}">
                <a16:creationId xmlns:a16="http://schemas.microsoft.com/office/drawing/2014/main" id="{AE46B545-122F-DFEC-3D9F-251287B8E6DB}"/>
              </a:ext>
            </a:extLst>
          </p:cNvPr>
          <p:cNvSpPr/>
          <p:nvPr/>
        </p:nvSpPr>
        <p:spPr>
          <a:xfrm>
            <a:off x="354701" y="4862638"/>
            <a:ext cx="6125041" cy="252028"/>
          </a:xfrm>
          <a:prstGeom prst="rect">
            <a:avLst/>
          </a:prstGeom>
          <a:solidFill>
            <a:srgbClr val="FAF0C8"/>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tabLst>
                <a:tab pos="806450" algn="l"/>
              </a:tabLst>
            </a:pPr>
            <a:r>
              <a:rPr lang="de-DE" sz="10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Gelb 	Hex: #FAF0C8	RGB: 250 / 240 / 200</a:t>
            </a:r>
          </a:p>
        </p:txBody>
      </p:sp>
    </p:spTree>
    <p:extLst>
      <p:ext uri="{BB962C8B-B14F-4D97-AF65-F5344CB8AC3E}">
        <p14:creationId xmlns:p14="http://schemas.microsoft.com/office/powerpoint/2010/main" val="1755489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52780-0FC7-F144-504A-2B26A1F552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EA37F03-E7D6-B1EA-A548-67A8E57A9ED4}"/>
              </a:ext>
            </a:extLst>
          </p:cNvPr>
          <p:cNvSpPr>
            <a:spLocks noGrp="1"/>
          </p:cNvSpPr>
          <p:nvPr>
            <p:ph type="title"/>
          </p:nvPr>
        </p:nvSpPr>
        <p:spPr/>
        <p:txBody>
          <a:bodyPr/>
          <a:lstStyle/>
          <a:p>
            <a:r>
              <a:rPr lang="de-DE"/>
              <a:t>Bezeichnung der Tabelle</a:t>
            </a:r>
          </a:p>
        </p:txBody>
      </p:sp>
      <p:graphicFrame>
        <p:nvGraphicFramePr>
          <p:cNvPr id="6" name="Tabelle 5">
            <a:extLst>
              <a:ext uri="{FF2B5EF4-FFF2-40B4-BE49-F238E27FC236}">
                <a16:creationId xmlns:a16="http://schemas.microsoft.com/office/drawing/2014/main" id="{99F7E3A8-7588-1EB6-7439-CA92FC9C650C}"/>
              </a:ext>
            </a:extLst>
          </p:cNvPr>
          <p:cNvGraphicFramePr>
            <a:graphicFrameLocks noGrp="1"/>
          </p:cNvGraphicFramePr>
          <p:nvPr>
            <p:extLst>
              <p:ext uri="{D42A27DB-BD31-4B8C-83A1-F6EECF244321}">
                <p14:modId xmlns:p14="http://schemas.microsoft.com/office/powerpoint/2010/main" val="3885427114"/>
              </p:ext>
            </p:extLst>
          </p:nvPr>
        </p:nvGraphicFramePr>
        <p:xfrm>
          <a:off x="360362" y="360363"/>
          <a:ext cx="4319587" cy="1163520"/>
        </p:xfrm>
        <a:graphic>
          <a:graphicData uri="http://schemas.openxmlformats.org/drawingml/2006/table">
            <a:tbl>
              <a:tblPr firstRow="1" firstCol="1" bandRow="1">
                <a:tableStyleId>{5C22544A-7EE6-4342-B048-85BDC9FD1C3A}</a:tableStyleId>
              </a:tblPr>
              <a:tblGrid>
                <a:gridCol w="1371993">
                  <a:extLst>
                    <a:ext uri="{9D8B030D-6E8A-4147-A177-3AD203B41FA5}">
                      <a16:colId xmlns:a16="http://schemas.microsoft.com/office/drawing/2014/main" val="2676757136"/>
                    </a:ext>
                  </a:extLst>
                </a:gridCol>
                <a:gridCol w="787801">
                  <a:extLst>
                    <a:ext uri="{9D8B030D-6E8A-4147-A177-3AD203B41FA5}">
                      <a16:colId xmlns:a16="http://schemas.microsoft.com/office/drawing/2014/main" val="3290235346"/>
                    </a:ext>
                  </a:extLst>
                </a:gridCol>
                <a:gridCol w="1168995">
                  <a:extLst>
                    <a:ext uri="{9D8B030D-6E8A-4147-A177-3AD203B41FA5}">
                      <a16:colId xmlns:a16="http://schemas.microsoft.com/office/drawing/2014/main" val="65858272"/>
                    </a:ext>
                  </a:extLst>
                </a:gridCol>
                <a:gridCol w="990798">
                  <a:extLst>
                    <a:ext uri="{9D8B030D-6E8A-4147-A177-3AD203B41FA5}">
                      <a16:colId xmlns:a16="http://schemas.microsoft.com/office/drawing/2014/main" val="2889030399"/>
                    </a:ext>
                  </a:extLst>
                </a:gridCol>
              </a:tblGrid>
              <a:tr h="0">
                <a:tc>
                  <a:txBody>
                    <a:bodyPr/>
                    <a:lstStyle/>
                    <a:p>
                      <a:pPr marL="0" indent="0" algn="l">
                        <a:spcBef>
                          <a:spcPts val="0"/>
                        </a:spcBef>
                        <a:spcAft>
                          <a:spcPts val="0"/>
                        </a:spcAft>
                      </a:pPr>
                      <a:r>
                        <a:rPr lang="de-DE" sz="800" b="0">
                          <a:solidFill>
                            <a:schemeClr val="bg1"/>
                          </a:solidFill>
                          <a:effectLst/>
                          <a:latin typeface="Open Sans "/>
                          <a:ea typeface="Open Sans Light" panose="020B0306030504020204" pitchFamily="34" charset="0"/>
                          <a:cs typeface="Open Sans Light" panose="020B0306030504020204" pitchFamily="34" charset="0"/>
                        </a:rPr>
                        <a:t>Spalte 1</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tc>
                  <a:txBody>
                    <a:bodyPr/>
                    <a:lstStyle/>
                    <a:p>
                      <a:pPr marL="0" indent="0" algn="l">
                        <a:spcBef>
                          <a:spcPts val="0"/>
                        </a:spcBef>
                        <a:spcAft>
                          <a:spcPts val="0"/>
                        </a:spcAft>
                      </a:pPr>
                      <a:r>
                        <a:rPr lang="de-DE" sz="800" b="0">
                          <a:effectLst/>
                          <a:latin typeface="Open Sans "/>
                          <a:ea typeface="Open Sans Light" panose="020B0306030504020204" pitchFamily="34" charset="0"/>
                          <a:cs typeface="Open Sans Light" panose="020B0306030504020204" pitchFamily="34" charset="0"/>
                        </a:rPr>
                        <a:t>Spalte 2</a:t>
                      </a: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tc>
                  <a:txBody>
                    <a:bodyPr/>
                    <a:lstStyle/>
                    <a:p>
                      <a:pPr marL="0" indent="0" algn="l">
                        <a:spcBef>
                          <a:spcPts val="0"/>
                        </a:spcBef>
                        <a:spcAft>
                          <a:spcPts val="0"/>
                        </a:spcAft>
                      </a:pPr>
                      <a:r>
                        <a:rPr lang="de-DE" sz="800" b="0">
                          <a:effectLst/>
                          <a:latin typeface="Open Sans "/>
                          <a:ea typeface="Open Sans Light" panose="020B0306030504020204" pitchFamily="34" charset="0"/>
                          <a:cs typeface="Open Sans Light" panose="020B0306030504020204" pitchFamily="34" charset="0"/>
                        </a:rPr>
                        <a:t>…</a:t>
                      </a: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tc>
                  <a:txBody>
                    <a:bodyPr/>
                    <a:lstStyle/>
                    <a:p>
                      <a:pPr marL="0" indent="0" algn="l">
                        <a:spcBef>
                          <a:spcPts val="0"/>
                        </a:spcBef>
                        <a:spcAft>
                          <a:spcPts val="0"/>
                        </a:spcAft>
                      </a:pPr>
                      <a:r>
                        <a:rPr lang="de-DE" sz="800" b="0">
                          <a:effectLst/>
                          <a:latin typeface="Open Sans "/>
                          <a:ea typeface="Open Sans Light" panose="020B0306030504020204" pitchFamily="34" charset="0"/>
                          <a:cs typeface="Open Sans Light" panose="020B0306030504020204" pitchFamily="34" charset="0"/>
                        </a:rPr>
                        <a:t>Spalte n</a:t>
                      </a: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extLst>
                  <a:ext uri="{0D108BD9-81ED-4DB2-BD59-A6C34878D82A}">
                    <a16:rowId xmlns:a16="http://schemas.microsoft.com/office/drawing/2014/main" val="2912985411"/>
                  </a:ext>
                </a:extLst>
              </a:tr>
              <a:tr h="108121">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1</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1122812268"/>
                  </a:ext>
                </a:extLst>
              </a:tr>
              <a:tr h="131674">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2</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1156562869"/>
                  </a:ext>
                </a:extLst>
              </a:tr>
              <a:tr h="131674">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3</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2608023114"/>
                  </a:ext>
                </a:extLst>
              </a:tr>
              <a:tr h="131674">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2185820711"/>
                  </a:ext>
                </a:extLst>
              </a:tr>
              <a:tr h="0">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n</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nchor="ctr">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3600062509"/>
                  </a:ext>
                </a:extLst>
              </a:tr>
            </a:tbl>
          </a:graphicData>
        </a:graphic>
      </p:graphicFrame>
      <p:sp>
        <p:nvSpPr>
          <p:cNvPr id="7" name="Rechteck 6">
            <a:extLst>
              <a:ext uri="{FF2B5EF4-FFF2-40B4-BE49-F238E27FC236}">
                <a16:creationId xmlns:a16="http://schemas.microsoft.com/office/drawing/2014/main" id="{613BAFDD-9B8F-F8D5-4D03-EF5890ACC2A2}"/>
              </a:ext>
            </a:extLst>
          </p:cNvPr>
          <p:cNvSpPr/>
          <p:nvPr/>
        </p:nvSpPr>
        <p:spPr>
          <a:xfrm>
            <a:off x="371431" y="1728081"/>
            <a:ext cx="4308519" cy="288032"/>
          </a:xfrm>
          <a:prstGeom prst="rect">
            <a:avLst/>
          </a:prstGeom>
          <a:solidFill>
            <a:srgbClr val="003CA0"/>
          </a:solidFill>
          <a:ln>
            <a:noFill/>
          </a:ln>
        </p:spPr>
        <p:style>
          <a:lnRef idx="2">
            <a:schemeClr val="accent1">
              <a:shade val="15000"/>
            </a:schemeClr>
          </a:lnRef>
          <a:fillRef idx="1">
            <a:schemeClr val="accent1"/>
          </a:fillRef>
          <a:effectRef idx="0">
            <a:schemeClr val="accent1"/>
          </a:effectRef>
          <a:fontRef idx="minor">
            <a:schemeClr val="lt1"/>
          </a:fontRef>
        </p:style>
        <p:txBody>
          <a:bodyPr lIns="80479" tIns="80479" rIns="80479" bIns="80479" rtlCol="0" anchor="ctr"/>
          <a:lstStyle/>
          <a:p>
            <a:r>
              <a:rPr lang="de-DE" sz="1118">
                <a:latin typeface="Open Sans Light" panose="020B0306030504020204" pitchFamily="34" charset="0"/>
                <a:ea typeface="Open Sans Light" panose="020B0306030504020204" pitchFamily="34" charset="0"/>
                <a:cs typeface="Open Sans Light" panose="020B0306030504020204" pitchFamily="34" charset="0"/>
              </a:rPr>
              <a:t>Dies ist ein Beispiel für eine Tabelle in Textbreite</a:t>
            </a:r>
          </a:p>
        </p:txBody>
      </p:sp>
    </p:spTree>
    <p:extLst>
      <p:ext uri="{BB962C8B-B14F-4D97-AF65-F5344CB8AC3E}">
        <p14:creationId xmlns:p14="http://schemas.microsoft.com/office/powerpoint/2010/main" val="398619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D562C-F23E-7AC3-D98F-EBD40F123B4B}"/>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AB9331CD-7733-5FC5-F613-5EA982195812}"/>
              </a:ext>
            </a:extLst>
          </p:cNvPr>
          <p:cNvSpPr>
            <a:spLocks noGrp="1"/>
          </p:cNvSpPr>
          <p:nvPr>
            <p:ph type="title"/>
          </p:nvPr>
        </p:nvSpPr>
        <p:spPr/>
        <p:txBody>
          <a:bodyPr/>
          <a:lstStyle/>
          <a:p>
            <a:r>
              <a:rPr lang="de-DE"/>
              <a:t>Bezeichnung der Tabelle</a:t>
            </a:r>
          </a:p>
        </p:txBody>
      </p:sp>
      <p:graphicFrame>
        <p:nvGraphicFramePr>
          <p:cNvPr id="4" name="Tabelle 3">
            <a:extLst>
              <a:ext uri="{FF2B5EF4-FFF2-40B4-BE49-F238E27FC236}">
                <a16:creationId xmlns:a16="http://schemas.microsoft.com/office/drawing/2014/main" id="{93536820-7A71-96F0-3CEC-C96C67044393}"/>
              </a:ext>
            </a:extLst>
          </p:cNvPr>
          <p:cNvGraphicFramePr>
            <a:graphicFrameLocks noGrp="1"/>
          </p:cNvGraphicFramePr>
          <p:nvPr>
            <p:extLst>
              <p:ext uri="{D42A27DB-BD31-4B8C-83A1-F6EECF244321}">
                <p14:modId xmlns:p14="http://schemas.microsoft.com/office/powerpoint/2010/main" val="1847410666"/>
              </p:ext>
            </p:extLst>
          </p:nvPr>
        </p:nvGraphicFramePr>
        <p:xfrm>
          <a:off x="360362" y="360363"/>
          <a:ext cx="6119812" cy="1163520"/>
        </p:xfrm>
        <a:graphic>
          <a:graphicData uri="http://schemas.openxmlformats.org/drawingml/2006/table">
            <a:tbl>
              <a:tblPr firstRow="1" firstCol="1" bandRow="1">
                <a:tableStyleId>{5C22544A-7EE6-4342-B048-85BDC9FD1C3A}</a:tableStyleId>
              </a:tblPr>
              <a:tblGrid>
                <a:gridCol w="1943783">
                  <a:extLst>
                    <a:ext uri="{9D8B030D-6E8A-4147-A177-3AD203B41FA5}">
                      <a16:colId xmlns:a16="http://schemas.microsoft.com/office/drawing/2014/main" val="2676757136"/>
                    </a:ext>
                  </a:extLst>
                </a:gridCol>
                <a:gridCol w="1116124">
                  <a:extLst>
                    <a:ext uri="{9D8B030D-6E8A-4147-A177-3AD203B41FA5}">
                      <a16:colId xmlns:a16="http://schemas.microsoft.com/office/drawing/2014/main" val="3290235346"/>
                    </a:ext>
                  </a:extLst>
                </a:gridCol>
                <a:gridCol w="1656184">
                  <a:extLst>
                    <a:ext uri="{9D8B030D-6E8A-4147-A177-3AD203B41FA5}">
                      <a16:colId xmlns:a16="http://schemas.microsoft.com/office/drawing/2014/main" val="65858272"/>
                    </a:ext>
                  </a:extLst>
                </a:gridCol>
                <a:gridCol w="1403721">
                  <a:extLst>
                    <a:ext uri="{9D8B030D-6E8A-4147-A177-3AD203B41FA5}">
                      <a16:colId xmlns:a16="http://schemas.microsoft.com/office/drawing/2014/main" val="2889030399"/>
                    </a:ext>
                  </a:extLst>
                </a:gridCol>
              </a:tblGrid>
              <a:tr h="0">
                <a:tc>
                  <a:txBody>
                    <a:bodyPr/>
                    <a:lstStyle/>
                    <a:p>
                      <a:pPr marL="0" indent="0" algn="l">
                        <a:spcBef>
                          <a:spcPts val="0"/>
                        </a:spcBef>
                        <a:spcAft>
                          <a:spcPts val="0"/>
                        </a:spcAft>
                      </a:pPr>
                      <a:r>
                        <a:rPr lang="de-DE" sz="800" b="0">
                          <a:solidFill>
                            <a:schemeClr val="bg1"/>
                          </a:solidFill>
                          <a:effectLst/>
                          <a:latin typeface="Open Sans "/>
                          <a:ea typeface="Open Sans Light" panose="020B0306030504020204" pitchFamily="34" charset="0"/>
                          <a:cs typeface="Open Sans Light" panose="020B0306030504020204" pitchFamily="34" charset="0"/>
                        </a:rPr>
                        <a:t>Spalte 1</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tc>
                  <a:txBody>
                    <a:bodyPr/>
                    <a:lstStyle/>
                    <a:p>
                      <a:pPr marL="0" indent="0" algn="l">
                        <a:spcBef>
                          <a:spcPts val="0"/>
                        </a:spcBef>
                        <a:spcAft>
                          <a:spcPts val="0"/>
                        </a:spcAft>
                      </a:pPr>
                      <a:r>
                        <a:rPr lang="de-DE" sz="800" b="0">
                          <a:effectLst/>
                          <a:latin typeface="Open Sans "/>
                          <a:ea typeface="Open Sans Light" panose="020B0306030504020204" pitchFamily="34" charset="0"/>
                          <a:cs typeface="Open Sans Light" panose="020B0306030504020204" pitchFamily="34" charset="0"/>
                        </a:rPr>
                        <a:t>Spalte 2</a:t>
                      </a: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tc>
                  <a:txBody>
                    <a:bodyPr/>
                    <a:lstStyle/>
                    <a:p>
                      <a:pPr marL="0" indent="0" algn="l">
                        <a:spcBef>
                          <a:spcPts val="0"/>
                        </a:spcBef>
                        <a:spcAft>
                          <a:spcPts val="0"/>
                        </a:spcAft>
                      </a:pPr>
                      <a:r>
                        <a:rPr lang="de-DE" sz="800" b="0">
                          <a:effectLst/>
                          <a:latin typeface="Open Sans "/>
                          <a:ea typeface="Open Sans Light" panose="020B0306030504020204" pitchFamily="34" charset="0"/>
                          <a:cs typeface="Open Sans Light" panose="020B0306030504020204" pitchFamily="34" charset="0"/>
                        </a:rPr>
                        <a:t>…</a:t>
                      </a: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tc>
                  <a:txBody>
                    <a:bodyPr/>
                    <a:lstStyle/>
                    <a:p>
                      <a:pPr marL="0" indent="0" algn="l">
                        <a:spcBef>
                          <a:spcPts val="0"/>
                        </a:spcBef>
                        <a:spcAft>
                          <a:spcPts val="0"/>
                        </a:spcAft>
                      </a:pPr>
                      <a:r>
                        <a:rPr lang="de-DE" sz="800" b="0">
                          <a:effectLst/>
                          <a:latin typeface="Open Sans "/>
                          <a:ea typeface="Open Sans Light" panose="020B0306030504020204" pitchFamily="34" charset="0"/>
                          <a:cs typeface="Open Sans Light" panose="020B0306030504020204" pitchFamily="34" charset="0"/>
                        </a:rPr>
                        <a:t>Spalte n</a:t>
                      </a: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solidFill>
                      <a:srgbClr val="003CA0"/>
                    </a:solidFill>
                  </a:tcPr>
                </a:tc>
                <a:extLst>
                  <a:ext uri="{0D108BD9-81ED-4DB2-BD59-A6C34878D82A}">
                    <a16:rowId xmlns:a16="http://schemas.microsoft.com/office/drawing/2014/main" val="2912985411"/>
                  </a:ext>
                </a:extLst>
              </a:tr>
              <a:tr h="108121">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1</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952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1122812268"/>
                  </a:ext>
                </a:extLst>
              </a:tr>
              <a:tr h="131674">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2</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1156562869"/>
                  </a:ext>
                </a:extLst>
              </a:tr>
              <a:tr h="131674">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3</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2608023114"/>
                  </a:ext>
                </a:extLst>
              </a:tr>
              <a:tr h="131674">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317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2185820711"/>
                  </a:ext>
                </a:extLst>
              </a:tr>
              <a:tr h="0">
                <a:tc>
                  <a:txBody>
                    <a:bodyPr/>
                    <a:lstStyle/>
                    <a:p>
                      <a:pPr marL="0" indent="0" algn="l">
                        <a:spcBef>
                          <a:spcPts val="0"/>
                        </a:spcBef>
                        <a:spcAft>
                          <a:spcPts val="0"/>
                        </a:spcAft>
                      </a:pPr>
                      <a:r>
                        <a:rPr lang="de-DE" sz="800">
                          <a:solidFill>
                            <a:srgbClr val="003CA0"/>
                          </a:solidFill>
                          <a:effectLst/>
                          <a:latin typeface="Open Sans Light" panose="020B0306030504020204" pitchFamily="34" charset="0"/>
                          <a:ea typeface="Open Sans Light" panose="020B0306030504020204" pitchFamily="34" charset="0"/>
                          <a:cs typeface="Open Sans Light" panose="020B0306030504020204" pitchFamily="34" charset="0"/>
                        </a:rPr>
                        <a:t>Zeile n</a:t>
                      </a:r>
                    </a:p>
                  </a:txBody>
                  <a:tcPr marL="72000" marR="72000" marT="36000" marB="36000">
                    <a:lnL w="952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lnL w="3175" cap="flat" cmpd="sng" algn="ctr">
                      <a:solidFill>
                        <a:srgbClr val="003CA0"/>
                      </a:solidFill>
                      <a:prstDash val="solid"/>
                      <a:round/>
                      <a:headEnd type="none" w="med" len="med"/>
                      <a:tailEnd type="none" w="med" len="med"/>
                    </a:lnL>
                    <a:lnR w="317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tc>
                  <a:txBody>
                    <a:bodyPr/>
                    <a:lstStyle/>
                    <a:p>
                      <a:pPr marL="0" indent="0" algn="l">
                        <a:spcBef>
                          <a:spcPts val="0"/>
                        </a:spcBef>
                        <a:spcAft>
                          <a:spcPts val="0"/>
                        </a:spcAft>
                      </a:pPr>
                      <a:endParaRPr lang="de-DE" sz="800">
                        <a:effectLst/>
                        <a:latin typeface="Open Sans Light" panose="020B0306030504020204" pitchFamily="34" charset="0"/>
                        <a:ea typeface="Open Sans Light" panose="020B0306030504020204" pitchFamily="34" charset="0"/>
                        <a:cs typeface="Open Sans Light" panose="020B0306030504020204" pitchFamily="34" charset="0"/>
                      </a:endParaRPr>
                    </a:p>
                  </a:txBody>
                  <a:tcPr marL="72000" marR="72000" marT="36000" marB="36000" anchor="ctr">
                    <a:lnL w="3175" cap="flat" cmpd="sng" algn="ctr">
                      <a:solidFill>
                        <a:srgbClr val="003CA0"/>
                      </a:solidFill>
                      <a:prstDash val="solid"/>
                      <a:round/>
                      <a:headEnd type="none" w="med" len="med"/>
                      <a:tailEnd type="none" w="med" len="med"/>
                    </a:lnL>
                    <a:lnR w="9525" cap="flat" cmpd="sng" algn="ctr">
                      <a:solidFill>
                        <a:srgbClr val="003CA0"/>
                      </a:solidFill>
                      <a:prstDash val="solid"/>
                      <a:round/>
                      <a:headEnd type="none" w="med" len="med"/>
                      <a:tailEnd type="none" w="med" len="med"/>
                    </a:lnR>
                    <a:lnT w="3175" cap="flat" cmpd="sng" algn="ctr">
                      <a:solidFill>
                        <a:srgbClr val="003CA0"/>
                      </a:solidFill>
                      <a:prstDash val="solid"/>
                      <a:round/>
                      <a:headEnd type="none" w="med" len="med"/>
                      <a:tailEnd type="none" w="med" len="med"/>
                    </a:lnT>
                    <a:lnB w="9525" cap="flat" cmpd="sng" algn="ctr">
                      <a:solidFill>
                        <a:srgbClr val="003CA0"/>
                      </a:solidFill>
                      <a:prstDash val="solid"/>
                      <a:round/>
                      <a:headEnd type="none" w="med" len="med"/>
                      <a:tailEnd type="none" w="med" len="med"/>
                    </a:lnB>
                    <a:noFill/>
                  </a:tcPr>
                </a:tc>
                <a:extLst>
                  <a:ext uri="{0D108BD9-81ED-4DB2-BD59-A6C34878D82A}">
                    <a16:rowId xmlns:a16="http://schemas.microsoft.com/office/drawing/2014/main" val="3600062509"/>
                  </a:ext>
                </a:extLst>
              </a:tr>
            </a:tbl>
          </a:graphicData>
        </a:graphic>
      </p:graphicFrame>
      <p:sp>
        <p:nvSpPr>
          <p:cNvPr id="2" name="Rechteck 1">
            <a:extLst>
              <a:ext uri="{FF2B5EF4-FFF2-40B4-BE49-F238E27FC236}">
                <a16:creationId xmlns:a16="http://schemas.microsoft.com/office/drawing/2014/main" id="{1C3D3004-0D51-6E03-3B52-6FFDC8943711}"/>
              </a:ext>
            </a:extLst>
          </p:cNvPr>
          <p:cNvSpPr/>
          <p:nvPr/>
        </p:nvSpPr>
        <p:spPr>
          <a:xfrm>
            <a:off x="371431" y="1728081"/>
            <a:ext cx="6108744" cy="288032"/>
          </a:xfrm>
          <a:prstGeom prst="rect">
            <a:avLst/>
          </a:prstGeom>
          <a:solidFill>
            <a:srgbClr val="003CA0"/>
          </a:solidFill>
          <a:ln>
            <a:noFill/>
          </a:ln>
        </p:spPr>
        <p:style>
          <a:lnRef idx="2">
            <a:schemeClr val="accent1">
              <a:shade val="15000"/>
            </a:schemeClr>
          </a:lnRef>
          <a:fillRef idx="1">
            <a:schemeClr val="accent1"/>
          </a:fillRef>
          <a:effectRef idx="0">
            <a:schemeClr val="accent1"/>
          </a:effectRef>
          <a:fontRef idx="minor">
            <a:schemeClr val="lt1"/>
          </a:fontRef>
        </p:style>
        <p:txBody>
          <a:bodyPr lIns="80479" tIns="80479" rIns="80479" bIns="80479" rtlCol="0" anchor="ctr"/>
          <a:lstStyle/>
          <a:p>
            <a:r>
              <a:rPr lang="de-DE" sz="1118">
                <a:latin typeface="Open Sans Light" panose="020B0306030504020204" pitchFamily="34" charset="0"/>
                <a:ea typeface="Open Sans Light" panose="020B0306030504020204" pitchFamily="34" charset="0"/>
                <a:cs typeface="Open Sans Light" panose="020B0306030504020204" pitchFamily="34" charset="0"/>
              </a:rPr>
              <a:t>Dies ist ein Beispiel für eine Tabelle in Seitenbreite</a:t>
            </a:r>
          </a:p>
        </p:txBody>
      </p:sp>
    </p:spTree>
    <p:extLst>
      <p:ext uri="{BB962C8B-B14F-4D97-AF65-F5344CB8AC3E}">
        <p14:creationId xmlns:p14="http://schemas.microsoft.com/office/powerpoint/2010/main" val="2251626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888F56-A808-062A-F559-36E05B2CE9EF}"/>
              </a:ext>
            </a:extLst>
          </p:cNvPr>
          <p:cNvSpPr>
            <a:spLocks noGrp="1"/>
          </p:cNvSpPr>
          <p:nvPr>
            <p:ph type="title"/>
          </p:nvPr>
        </p:nvSpPr>
        <p:spPr/>
        <p:txBody>
          <a:bodyPr/>
          <a:lstStyle/>
          <a:p>
            <a:r>
              <a:rPr lang="de-DE"/>
              <a:t>Beispiel für eine Abbildung: Phasen eines Evaluationsvorhabens</a:t>
            </a:r>
          </a:p>
        </p:txBody>
      </p:sp>
      <p:sp>
        <p:nvSpPr>
          <p:cNvPr id="3" name="Rechteck 2">
            <a:extLst>
              <a:ext uri="{FF2B5EF4-FFF2-40B4-BE49-F238E27FC236}">
                <a16:creationId xmlns:a16="http://schemas.microsoft.com/office/drawing/2014/main" id="{8C5E17A8-725A-94FC-506A-F12DDF3BB02B}"/>
              </a:ext>
            </a:extLst>
          </p:cNvPr>
          <p:cNvSpPr/>
          <p:nvPr/>
        </p:nvSpPr>
        <p:spPr>
          <a:xfrm>
            <a:off x="360363" y="360363"/>
            <a:ext cx="6119812" cy="1007678"/>
          </a:xfrm>
          <a:prstGeom prst="rect">
            <a:avLst/>
          </a:prstGeom>
          <a:noFill/>
          <a:ln w="9525">
            <a:solidFill>
              <a:srgbClr val="003C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Pfeil: Chevron 3">
            <a:extLst>
              <a:ext uri="{FF2B5EF4-FFF2-40B4-BE49-F238E27FC236}">
                <a16:creationId xmlns:a16="http://schemas.microsoft.com/office/drawing/2014/main" id="{24C8402F-9E8F-B22D-8B8C-73085A3EEB18}"/>
              </a:ext>
            </a:extLst>
          </p:cNvPr>
          <p:cNvSpPr/>
          <p:nvPr/>
        </p:nvSpPr>
        <p:spPr>
          <a:xfrm>
            <a:off x="1980109" y="647961"/>
            <a:ext cx="1476164" cy="612068"/>
          </a:xfrm>
          <a:prstGeom prst="chevron">
            <a:avLst>
              <a:gd name="adj" fmla="val 11677"/>
            </a:avLst>
          </a:prstGeom>
          <a:solidFill>
            <a:srgbClr val="A0BEDC"/>
          </a:solidFill>
          <a:ln>
            <a:noFill/>
          </a:ln>
        </p:spPr>
        <p:style>
          <a:lnRef idx="2">
            <a:schemeClr val="accent1">
              <a:shade val="15000"/>
            </a:schemeClr>
          </a:lnRef>
          <a:fillRef idx="1">
            <a:schemeClr val="accent1"/>
          </a:fillRef>
          <a:effectRef idx="0">
            <a:schemeClr val="accent1"/>
          </a:effectRef>
          <a:fontRef idx="minor">
            <a:schemeClr val="lt1"/>
          </a:fontRef>
        </p:style>
        <p:txBody>
          <a:bodyPr lIns="80479" tIns="80479" rIns="80479" bIns="80479" rtlCol="0" anchor="ctr"/>
          <a:lstStyle/>
          <a:p>
            <a:pPr algn="ctr"/>
            <a:endParaRPr lang="de-DE" sz="1118">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5" name="Pfeil: Chevron 4">
            <a:extLst>
              <a:ext uri="{FF2B5EF4-FFF2-40B4-BE49-F238E27FC236}">
                <a16:creationId xmlns:a16="http://schemas.microsoft.com/office/drawing/2014/main" id="{C2603B63-9DAE-65C5-1E70-5D74215D5357}"/>
              </a:ext>
            </a:extLst>
          </p:cNvPr>
          <p:cNvSpPr/>
          <p:nvPr/>
        </p:nvSpPr>
        <p:spPr>
          <a:xfrm>
            <a:off x="3492277" y="647961"/>
            <a:ext cx="1476164" cy="612068"/>
          </a:xfrm>
          <a:prstGeom prst="chevron">
            <a:avLst>
              <a:gd name="adj" fmla="val 11988"/>
            </a:avLst>
          </a:prstGeom>
          <a:solidFill>
            <a:srgbClr val="AACDAF"/>
          </a:solidFill>
          <a:ln>
            <a:noFill/>
          </a:ln>
        </p:spPr>
        <p:style>
          <a:lnRef idx="2">
            <a:schemeClr val="accent1">
              <a:shade val="15000"/>
            </a:schemeClr>
          </a:lnRef>
          <a:fillRef idx="1">
            <a:schemeClr val="accent1"/>
          </a:fillRef>
          <a:effectRef idx="0">
            <a:schemeClr val="accent1"/>
          </a:effectRef>
          <a:fontRef idx="minor">
            <a:schemeClr val="lt1"/>
          </a:fontRef>
        </p:style>
        <p:txBody>
          <a:bodyPr lIns="80479" tIns="80479" rIns="80479" bIns="80479" rtlCol="0" anchor="ctr"/>
          <a:lstStyle/>
          <a:p>
            <a:pPr algn="ctr"/>
            <a:endParaRPr lang="de-DE" sz="1118">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6" name="Pfeil: Chevron 5">
            <a:extLst>
              <a:ext uri="{FF2B5EF4-FFF2-40B4-BE49-F238E27FC236}">
                <a16:creationId xmlns:a16="http://schemas.microsoft.com/office/drawing/2014/main" id="{E3C538BE-81CD-551B-0C28-0AF9CE4342D6}"/>
              </a:ext>
            </a:extLst>
          </p:cNvPr>
          <p:cNvSpPr/>
          <p:nvPr/>
        </p:nvSpPr>
        <p:spPr>
          <a:xfrm>
            <a:off x="5004445" y="647961"/>
            <a:ext cx="1368152" cy="612068"/>
          </a:xfrm>
          <a:prstGeom prst="chevron">
            <a:avLst>
              <a:gd name="adj" fmla="val 11280"/>
            </a:avLst>
          </a:prstGeom>
          <a:solidFill>
            <a:srgbClr val="148E7D"/>
          </a:solidFill>
          <a:ln>
            <a:noFill/>
          </a:ln>
        </p:spPr>
        <p:style>
          <a:lnRef idx="2">
            <a:schemeClr val="accent1">
              <a:shade val="15000"/>
            </a:schemeClr>
          </a:lnRef>
          <a:fillRef idx="1">
            <a:schemeClr val="accent1"/>
          </a:fillRef>
          <a:effectRef idx="0">
            <a:schemeClr val="accent1"/>
          </a:effectRef>
          <a:fontRef idx="minor">
            <a:schemeClr val="lt1"/>
          </a:fontRef>
        </p:style>
        <p:txBody>
          <a:bodyPr lIns="80479" tIns="80479" rIns="80479" bIns="80479" rtlCol="0" anchor="ctr"/>
          <a:lstStyle/>
          <a:p>
            <a:pPr algn="ctr"/>
            <a:endParaRPr lang="de-DE" sz="1118">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1" name="Pfeil: Fünfeck 10">
            <a:extLst>
              <a:ext uri="{FF2B5EF4-FFF2-40B4-BE49-F238E27FC236}">
                <a16:creationId xmlns:a16="http://schemas.microsoft.com/office/drawing/2014/main" id="{0B0B62F8-7C3E-18FA-27A8-3294EE130FB2}"/>
              </a:ext>
            </a:extLst>
          </p:cNvPr>
          <p:cNvSpPr/>
          <p:nvPr/>
        </p:nvSpPr>
        <p:spPr>
          <a:xfrm>
            <a:off x="467941" y="647961"/>
            <a:ext cx="1476164" cy="612068"/>
          </a:xfrm>
          <a:prstGeom prst="homePlate">
            <a:avLst>
              <a:gd name="adj" fmla="val 11486"/>
            </a:avLst>
          </a:prstGeom>
          <a:solidFill>
            <a:srgbClr val="0096D2"/>
          </a:solidFill>
          <a:ln>
            <a:noFill/>
          </a:ln>
        </p:spPr>
        <p:style>
          <a:lnRef idx="2">
            <a:schemeClr val="accent1">
              <a:shade val="15000"/>
            </a:schemeClr>
          </a:lnRef>
          <a:fillRef idx="1">
            <a:schemeClr val="accent1"/>
          </a:fillRef>
          <a:effectRef idx="0">
            <a:schemeClr val="accent1"/>
          </a:effectRef>
          <a:fontRef idx="minor">
            <a:schemeClr val="lt1"/>
          </a:fontRef>
        </p:style>
        <p:txBody>
          <a:bodyPr lIns="80479" tIns="80479" rIns="80479" bIns="80479" rtlCol="0" anchor="ctr"/>
          <a:lstStyle/>
          <a:p>
            <a:pPr algn="ctr"/>
            <a:endParaRPr lang="de-DE" sz="1118">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2" name="Rechteck 11">
            <a:extLst>
              <a:ext uri="{FF2B5EF4-FFF2-40B4-BE49-F238E27FC236}">
                <a16:creationId xmlns:a16="http://schemas.microsoft.com/office/drawing/2014/main" id="{792C0135-BC40-3544-9906-325A0851D2BA}"/>
              </a:ext>
            </a:extLst>
          </p:cNvPr>
          <p:cNvSpPr/>
          <p:nvPr/>
        </p:nvSpPr>
        <p:spPr>
          <a:xfrm>
            <a:off x="467941" y="647961"/>
            <a:ext cx="1404156" cy="6120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200"/>
              </a:spcBef>
              <a:spcAft>
                <a:spcPts val="200"/>
              </a:spcAft>
            </a:pPr>
            <a:r>
              <a:rPr lang="de-DE" sz="1400">
                <a:latin typeface="Open Sans "/>
                <a:ea typeface="Open Sans Light" panose="020B0306030504020204" pitchFamily="34" charset="0"/>
                <a:cs typeface="Open Sans Light" panose="020B0306030504020204" pitchFamily="34" charset="0"/>
              </a:rPr>
              <a:t>Projekt</a:t>
            </a:r>
          </a:p>
          <a:p>
            <a:pPr algn="ctr">
              <a:spcBef>
                <a:spcPts val="200"/>
              </a:spcBef>
              <a:spcAft>
                <a:spcPts val="200"/>
              </a:spcAft>
            </a:pPr>
            <a:r>
              <a:rPr lang="de-DE" sz="800">
                <a:latin typeface="Open Sans Light" panose="020B0306030504020204" pitchFamily="34" charset="0"/>
                <a:ea typeface="Open Sans Light" panose="020B0306030504020204" pitchFamily="34" charset="0"/>
                <a:cs typeface="Open Sans Light" panose="020B0306030504020204" pitchFamily="34" charset="0"/>
              </a:rPr>
              <a:t>auswählen &amp; beschreiben</a:t>
            </a:r>
          </a:p>
        </p:txBody>
      </p:sp>
      <p:sp>
        <p:nvSpPr>
          <p:cNvPr id="13" name="Rechteck 12">
            <a:extLst>
              <a:ext uri="{FF2B5EF4-FFF2-40B4-BE49-F238E27FC236}">
                <a16:creationId xmlns:a16="http://schemas.microsoft.com/office/drawing/2014/main" id="{E8CBE05D-6BF4-8272-D1DD-73B9F5F99C16}"/>
              </a:ext>
            </a:extLst>
          </p:cNvPr>
          <p:cNvSpPr/>
          <p:nvPr/>
        </p:nvSpPr>
        <p:spPr>
          <a:xfrm>
            <a:off x="2052117" y="647961"/>
            <a:ext cx="1332922" cy="6120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200"/>
              </a:spcBef>
              <a:spcAft>
                <a:spcPts val="200"/>
              </a:spcAft>
            </a:pPr>
            <a:r>
              <a:rPr lang="de-DE" sz="1400">
                <a:solidFill>
                  <a:schemeClr val="tx1"/>
                </a:solidFill>
                <a:latin typeface="Open Sans "/>
                <a:ea typeface="Open Sans Light" panose="020B0306030504020204" pitchFamily="34" charset="0"/>
                <a:cs typeface="Open Sans Light" panose="020B0306030504020204" pitchFamily="34" charset="0"/>
              </a:rPr>
              <a:t>Methode</a:t>
            </a:r>
            <a:endParaRPr lang="de-DE" sz="1000">
              <a:solidFill>
                <a:schemeClr val="tx1"/>
              </a:solidFill>
              <a:latin typeface="Open Sans "/>
              <a:ea typeface="Open Sans Light" panose="020B0306030504020204" pitchFamily="34" charset="0"/>
              <a:cs typeface="Open Sans Light" panose="020B0306030504020204" pitchFamily="34" charset="0"/>
            </a:endParaRPr>
          </a:p>
          <a:p>
            <a:pPr algn="ctr">
              <a:spcBef>
                <a:spcPts val="200"/>
              </a:spcBef>
              <a:spcAft>
                <a:spcPts val="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entwickeln</a:t>
            </a:r>
          </a:p>
        </p:txBody>
      </p:sp>
      <p:sp>
        <p:nvSpPr>
          <p:cNvPr id="14" name="Rechteck 13">
            <a:extLst>
              <a:ext uri="{FF2B5EF4-FFF2-40B4-BE49-F238E27FC236}">
                <a16:creationId xmlns:a16="http://schemas.microsoft.com/office/drawing/2014/main" id="{333BBF78-19AB-AEEB-2D61-83E1696C2D1E}"/>
              </a:ext>
            </a:extLst>
          </p:cNvPr>
          <p:cNvSpPr/>
          <p:nvPr/>
        </p:nvSpPr>
        <p:spPr>
          <a:xfrm>
            <a:off x="3564285" y="647961"/>
            <a:ext cx="1332942" cy="6120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200"/>
              </a:spcBef>
              <a:spcAft>
                <a:spcPts val="200"/>
              </a:spcAft>
            </a:pPr>
            <a:r>
              <a:rPr lang="de-DE" sz="1400">
                <a:solidFill>
                  <a:schemeClr val="tx1"/>
                </a:solidFill>
                <a:latin typeface="Open Sans "/>
                <a:ea typeface="Open Sans Light" panose="020B0306030504020204" pitchFamily="34" charset="0"/>
                <a:cs typeface="Open Sans Light" panose="020B0306030504020204" pitchFamily="34" charset="0"/>
              </a:rPr>
              <a:t>Daten</a:t>
            </a:r>
          </a:p>
          <a:p>
            <a:pPr algn="ctr">
              <a:spcBef>
                <a:spcPts val="200"/>
              </a:spcBef>
              <a:spcAft>
                <a:spcPts val="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erheben &amp; auswerten</a:t>
            </a:r>
          </a:p>
        </p:txBody>
      </p:sp>
      <p:sp>
        <p:nvSpPr>
          <p:cNvPr id="15" name="Rechteck 14">
            <a:extLst>
              <a:ext uri="{FF2B5EF4-FFF2-40B4-BE49-F238E27FC236}">
                <a16:creationId xmlns:a16="http://schemas.microsoft.com/office/drawing/2014/main" id="{D36B8AF2-94F0-E8C7-9FAF-D1F713BDAE0B}"/>
              </a:ext>
            </a:extLst>
          </p:cNvPr>
          <p:cNvSpPr/>
          <p:nvPr/>
        </p:nvSpPr>
        <p:spPr>
          <a:xfrm>
            <a:off x="360362" y="359927"/>
            <a:ext cx="6119813" cy="288033"/>
          </a:xfrm>
          <a:prstGeom prst="rect">
            <a:avLst/>
          </a:prstGeom>
          <a:no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nchorCtr="0"/>
          <a:lstStyle/>
          <a:p>
            <a:pPr marL="143997" indent="-143997" algn="ctr"/>
            <a:r>
              <a:rPr lang="de-DE" sz="1000">
                <a:solidFill>
                  <a:srgbClr val="003CA0"/>
                </a:solidFill>
                <a:latin typeface="Open Sans "/>
                <a:ea typeface="Open Sans Light" panose="020B0306030504020204" pitchFamily="34" charset="0"/>
                <a:cs typeface="Open Sans Light" panose="020B0306030504020204" pitchFamily="34" charset="0"/>
              </a:rPr>
              <a:t>Wie läuft ein Evaluationsvorhaben ab?</a:t>
            </a:r>
          </a:p>
        </p:txBody>
      </p:sp>
      <p:sp>
        <p:nvSpPr>
          <p:cNvPr id="16" name="Rechteck 15">
            <a:extLst>
              <a:ext uri="{FF2B5EF4-FFF2-40B4-BE49-F238E27FC236}">
                <a16:creationId xmlns:a16="http://schemas.microsoft.com/office/drawing/2014/main" id="{91DA7B7D-059D-CB1E-2ABF-4AFFFA587C1C}"/>
              </a:ext>
            </a:extLst>
          </p:cNvPr>
          <p:cNvSpPr/>
          <p:nvPr/>
        </p:nvSpPr>
        <p:spPr>
          <a:xfrm>
            <a:off x="5472497" y="647961"/>
            <a:ext cx="900100" cy="612068"/>
          </a:xfrm>
          <a:prstGeom prst="rect">
            <a:avLst/>
          </a:prstGeom>
          <a:solidFill>
            <a:srgbClr val="148E7D"/>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200"/>
              </a:spcBef>
              <a:spcAft>
                <a:spcPts val="200"/>
              </a:spcAft>
            </a:pPr>
            <a:endParaRPr lang="de-DE" sz="80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7" name="Rechteck 16">
            <a:extLst>
              <a:ext uri="{FF2B5EF4-FFF2-40B4-BE49-F238E27FC236}">
                <a16:creationId xmlns:a16="http://schemas.microsoft.com/office/drawing/2014/main" id="{2C2F3FFA-319B-9088-966C-1C01E2D8D2AD}"/>
              </a:ext>
            </a:extLst>
          </p:cNvPr>
          <p:cNvSpPr/>
          <p:nvPr/>
        </p:nvSpPr>
        <p:spPr>
          <a:xfrm>
            <a:off x="5076453" y="647961"/>
            <a:ext cx="1296144" cy="6099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200"/>
              </a:spcBef>
              <a:spcAft>
                <a:spcPts val="200"/>
              </a:spcAft>
            </a:pPr>
            <a:r>
              <a:rPr lang="de-DE" sz="1400">
                <a:latin typeface="Open Sans "/>
                <a:ea typeface="Open Sans Light" panose="020B0306030504020204" pitchFamily="34" charset="0"/>
                <a:cs typeface="Open Sans Light" panose="020B0306030504020204" pitchFamily="34" charset="0"/>
              </a:rPr>
              <a:t>Ergebnisse</a:t>
            </a:r>
          </a:p>
          <a:p>
            <a:pPr algn="ctr">
              <a:spcBef>
                <a:spcPts val="200"/>
              </a:spcBef>
              <a:spcAft>
                <a:spcPts val="200"/>
              </a:spcAft>
            </a:pPr>
            <a:r>
              <a:rPr lang="de-DE" sz="800">
                <a:latin typeface="Open Sans Light" panose="020B0306030504020204" pitchFamily="34" charset="0"/>
                <a:ea typeface="Open Sans Light" panose="020B0306030504020204" pitchFamily="34" charset="0"/>
                <a:cs typeface="Open Sans Light" panose="020B0306030504020204" pitchFamily="34" charset="0"/>
              </a:rPr>
              <a:t>dokumentieren &amp; nutzen</a:t>
            </a:r>
          </a:p>
        </p:txBody>
      </p:sp>
    </p:spTree>
    <p:extLst>
      <p:ext uri="{BB962C8B-B14F-4D97-AF65-F5344CB8AC3E}">
        <p14:creationId xmlns:p14="http://schemas.microsoft.com/office/powerpoint/2010/main" val="3953965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109E2-BD17-0392-630B-AB3E1DD25B1A}"/>
            </a:ext>
          </a:extLst>
        </p:cNvPr>
        <p:cNvGrpSpPr/>
        <p:nvPr/>
      </p:nvGrpSpPr>
      <p:grpSpPr>
        <a:xfrm>
          <a:off x="0" y="0"/>
          <a:ext cx="0" cy="0"/>
          <a:chOff x="0" y="0"/>
          <a:chExt cx="0" cy="0"/>
        </a:xfrm>
      </p:grpSpPr>
      <p:sp>
        <p:nvSpPr>
          <p:cNvPr id="8" name="Rechteck 7">
            <a:extLst>
              <a:ext uri="{FF2B5EF4-FFF2-40B4-BE49-F238E27FC236}">
                <a16:creationId xmlns:a16="http://schemas.microsoft.com/office/drawing/2014/main" id="{A77F0A73-25DD-87F9-7BB1-4DD26640DCF0}"/>
              </a:ext>
            </a:extLst>
          </p:cNvPr>
          <p:cNvSpPr/>
          <p:nvPr/>
        </p:nvSpPr>
        <p:spPr>
          <a:xfrm>
            <a:off x="2502961" y="2340149"/>
            <a:ext cx="1836204" cy="1512168"/>
          </a:xfrm>
          <a:prstGeom prst="rect">
            <a:avLst/>
          </a:prstGeom>
          <a:solidFill>
            <a:schemeClr val="accent5"/>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Kommunizieren und kollaborieren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Projekte managen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Entscheidungen treffen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Führen </a:t>
            </a:r>
          </a:p>
        </p:txBody>
      </p:sp>
      <p:sp>
        <p:nvSpPr>
          <p:cNvPr id="9" name="Rechteck 8">
            <a:extLst>
              <a:ext uri="{FF2B5EF4-FFF2-40B4-BE49-F238E27FC236}">
                <a16:creationId xmlns:a16="http://schemas.microsoft.com/office/drawing/2014/main" id="{BBB8C32E-7FA6-0F91-9144-1BDE34AD8DF0}"/>
              </a:ext>
            </a:extLst>
          </p:cNvPr>
          <p:cNvSpPr/>
          <p:nvPr/>
        </p:nvSpPr>
        <p:spPr>
          <a:xfrm>
            <a:off x="467941" y="2340149"/>
            <a:ext cx="1836204" cy="1512168"/>
          </a:xfrm>
          <a:prstGeom prst="rect">
            <a:avLst/>
          </a:prstGeom>
          <a:solidFill>
            <a:schemeClr val="accent5"/>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Mit Daten und Informationen umgehen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Medien nutzen und Digitale Technologien nutzen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Digitale Technologien nutzen</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Datensensibel handeln </a:t>
            </a:r>
          </a:p>
          <a:p>
            <a:pPr marL="268288">
              <a:spcAft>
                <a:spcPts val="1200"/>
              </a:spcAft>
            </a:pPr>
            <a:endPar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0" name="Rechteck 9">
            <a:extLst>
              <a:ext uri="{FF2B5EF4-FFF2-40B4-BE49-F238E27FC236}">
                <a16:creationId xmlns:a16="http://schemas.microsoft.com/office/drawing/2014/main" id="{A7F9CEB9-1E13-BDCE-965E-94345643C2BA}"/>
              </a:ext>
            </a:extLst>
          </p:cNvPr>
          <p:cNvSpPr/>
          <p:nvPr/>
        </p:nvSpPr>
        <p:spPr>
          <a:xfrm>
            <a:off x="4536393" y="2340149"/>
            <a:ext cx="1836204" cy="1512168"/>
          </a:xfrm>
          <a:prstGeom prst="rect">
            <a:avLst/>
          </a:prstGeom>
          <a:solidFill>
            <a:schemeClr val="accent5"/>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In interkulturellen Settings agieren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Gender-</a:t>
            </a:r>
            <a:r>
              <a:rPr lang="de-DE" sz="800" err="1">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diversity</a:t>
            </a: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-sensibel handeln </a:t>
            </a:r>
          </a:p>
        </p:txBody>
      </p:sp>
      <p:sp>
        <p:nvSpPr>
          <p:cNvPr id="19" name="Rechteck 18">
            <a:extLst>
              <a:ext uri="{FF2B5EF4-FFF2-40B4-BE49-F238E27FC236}">
                <a16:creationId xmlns:a16="http://schemas.microsoft.com/office/drawing/2014/main" id="{A20919F7-0E71-429F-B115-5B858601B053}"/>
              </a:ext>
            </a:extLst>
          </p:cNvPr>
          <p:cNvSpPr/>
          <p:nvPr/>
        </p:nvSpPr>
        <p:spPr>
          <a:xfrm>
            <a:off x="4536393" y="467941"/>
            <a:ext cx="1836204" cy="1692188"/>
          </a:xfrm>
          <a:prstGeom prst="rect">
            <a:avLst/>
          </a:prstGeom>
          <a:solidFill>
            <a:schemeClr val="accent6"/>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pPr>
              <a:spcAft>
                <a:spcPts val="1200"/>
              </a:spcAft>
            </a:pPr>
            <a:r>
              <a:rPr lang="de-DE" sz="800">
                <a:solidFill>
                  <a:schemeClr val="tx1"/>
                </a:solidFill>
                <a:latin typeface="Open Sans" panose="020B0606030504020204" pitchFamily="34" charset="0"/>
                <a:ea typeface="Open Sans" panose="020B0606030504020204" pitchFamily="34" charset="0"/>
                <a:cs typeface="Open Sans" panose="020B0606030504020204" pitchFamily="34" charset="0"/>
              </a:rPr>
              <a:t>Entwicklungsorientiert handeln</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Probleme analysieren und lösen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Innovationen entwickeln und umsetzen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Gesellschaftlich verantwortungsvoll und nachhaltig handeln </a:t>
            </a:r>
          </a:p>
          <a:p>
            <a:pPr marL="268288">
              <a:spcAft>
                <a:spcPts val="1200"/>
              </a:spcAft>
            </a:pPr>
            <a:endPar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0" name="Rechteck 19">
            <a:extLst>
              <a:ext uri="{FF2B5EF4-FFF2-40B4-BE49-F238E27FC236}">
                <a16:creationId xmlns:a16="http://schemas.microsoft.com/office/drawing/2014/main" id="{06A7B2D9-4D1C-650E-4298-62252840A11A}"/>
              </a:ext>
            </a:extLst>
          </p:cNvPr>
          <p:cNvSpPr/>
          <p:nvPr/>
        </p:nvSpPr>
        <p:spPr>
          <a:xfrm>
            <a:off x="467941" y="467941"/>
            <a:ext cx="1836204" cy="1692188"/>
          </a:xfrm>
          <a:prstGeom prst="rect">
            <a:avLst/>
          </a:prstGeom>
          <a:solidFill>
            <a:schemeClr val="accent6"/>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pPr>
              <a:spcAft>
                <a:spcPts val="1200"/>
              </a:spcAft>
            </a:pPr>
            <a:r>
              <a:rPr lang="de-DE" sz="800">
                <a:solidFill>
                  <a:schemeClr val="tx1"/>
                </a:solidFill>
                <a:latin typeface="Open Sans" panose="020B0606030504020204" pitchFamily="34" charset="0"/>
                <a:ea typeface="Open Sans" panose="020B0606030504020204" pitchFamily="34" charset="0"/>
                <a:cs typeface="Open Sans" panose="020B0606030504020204" pitchFamily="34" charset="0"/>
              </a:rPr>
              <a:t>Wissenschaftsgeleitet handeln</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Kritisch denken – reflektiert handeln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Forschen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In Systemzusammenhängen </a:t>
            </a:r>
            <a:b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b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denken und handeln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Mit Ambiguität umgehen </a:t>
            </a:r>
          </a:p>
        </p:txBody>
      </p:sp>
      <p:sp>
        <p:nvSpPr>
          <p:cNvPr id="21" name="Rechteck 20">
            <a:extLst>
              <a:ext uri="{FF2B5EF4-FFF2-40B4-BE49-F238E27FC236}">
                <a16:creationId xmlns:a16="http://schemas.microsoft.com/office/drawing/2014/main" id="{E6DB231B-0CAF-0201-951E-3D4F33D282B9}"/>
              </a:ext>
            </a:extLst>
          </p:cNvPr>
          <p:cNvSpPr/>
          <p:nvPr/>
        </p:nvSpPr>
        <p:spPr>
          <a:xfrm>
            <a:off x="2484165" y="467941"/>
            <a:ext cx="1872208" cy="1692188"/>
          </a:xfrm>
          <a:prstGeom prst="rect">
            <a:avLst/>
          </a:prstGeom>
          <a:solidFill>
            <a:schemeClr val="accent6"/>
          </a:solidFill>
          <a:ln w="3175">
            <a:noFill/>
          </a:ln>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t" anchorCtr="0"/>
          <a:lstStyle/>
          <a:p>
            <a:pPr>
              <a:spcAft>
                <a:spcPts val="1200"/>
              </a:spcAft>
            </a:pPr>
            <a:r>
              <a:rPr lang="de-DE" sz="800">
                <a:solidFill>
                  <a:schemeClr val="tx1"/>
                </a:solidFill>
                <a:latin typeface="Open Sans" panose="020B0606030504020204" pitchFamily="34" charset="0"/>
                <a:ea typeface="Open Sans" panose="020B0606030504020204" pitchFamily="34" charset="0"/>
                <a:cs typeface="Open Sans" panose="020B0606030504020204" pitchFamily="34" charset="0"/>
              </a:rPr>
              <a:t>Selbstgesteuert lernen und handeln</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Eigenverantwortlich handeln </a:t>
            </a:r>
          </a:p>
          <a:p>
            <a:pPr marL="268288">
              <a:spcAft>
                <a:spcPts val="1200"/>
              </a:spcAft>
            </a:pPr>
            <a:r>
              <a:rPr lang="de-DE" sz="8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Lernen </a:t>
            </a:r>
          </a:p>
        </p:txBody>
      </p:sp>
      <p:sp>
        <p:nvSpPr>
          <p:cNvPr id="2" name="Titel 1">
            <a:extLst>
              <a:ext uri="{FF2B5EF4-FFF2-40B4-BE49-F238E27FC236}">
                <a16:creationId xmlns:a16="http://schemas.microsoft.com/office/drawing/2014/main" id="{A6DA836C-D794-6F84-7BCB-48913BF2D164}"/>
              </a:ext>
            </a:extLst>
          </p:cNvPr>
          <p:cNvSpPr>
            <a:spLocks noGrp="1"/>
          </p:cNvSpPr>
          <p:nvPr>
            <p:ph type="title"/>
          </p:nvPr>
        </p:nvSpPr>
        <p:spPr/>
        <p:txBody>
          <a:bodyPr/>
          <a:lstStyle/>
          <a:p>
            <a:r>
              <a:rPr lang="de-DE"/>
              <a:t>Beispiel für eine Abbildung: Generische Kompetenzen eines akademischen Studiums</a:t>
            </a:r>
          </a:p>
        </p:txBody>
      </p:sp>
      <p:sp>
        <p:nvSpPr>
          <p:cNvPr id="3" name="Rechteck 2">
            <a:extLst>
              <a:ext uri="{FF2B5EF4-FFF2-40B4-BE49-F238E27FC236}">
                <a16:creationId xmlns:a16="http://schemas.microsoft.com/office/drawing/2014/main" id="{43A45DF7-4D97-2143-AA86-46CC5CC1315A}"/>
              </a:ext>
            </a:extLst>
          </p:cNvPr>
          <p:cNvSpPr/>
          <p:nvPr/>
        </p:nvSpPr>
        <p:spPr>
          <a:xfrm>
            <a:off x="360363" y="360363"/>
            <a:ext cx="6119812" cy="3599966"/>
          </a:xfrm>
          <a:prstGeom prst="rect">
            <a:avLst/>
          </a:prstGeom>
          <a:noFill/>
          <a:ln w="9525">
            <a:solidFill>
              <a:srgbClr val="003C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26" name="Picture 2">
            <a:extLst>
              <a:ext uri="{FF2B5EF4-FFF2-40B4-BE49-F238E27FC236}">
                <a16:creationId xmlns:a16="http://schemas.microsoft.com/office/drawing/2014/main" id="{E8EB74D4-FC57-92F9-5E69-A21CCA8F5D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945" y="791977"/>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EFF522A9-4187-FB36-4EC0-2F9401FDCF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945" y="1152017"/>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ED50CC52-0AF8-618F-3B92-2B7C73F52E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45" y="1476053"/>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BEF16E03-12E5-69C4-A8F1-484345CDA3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945" y="1836093"/>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C0108C80-DECB-C932-351E-2066F55A3A5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20169" y="755973"/>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5DDB66B8-4D1D-1C23-5B35-156C0FDF6EF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0169" y="104400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96299D49-6850-0AED-A362-3111E11EC7F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65650" y="827981"/>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04331AFB-2BB6-A86C-5BF4-2A13993C998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5650" y="122402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CF0285B2-3676-257B-23CD-5ACB77C7108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2397" y="158406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a:extLst>
              <a:ext uri="{FF2B5EF4-FFF2-40B4-BE49-F238E27FC236}">
                <a16:creationId xmlns:a16="http://schemas.microsoft.com/office/drawing/2014/main" id="{7D0C2877-4EF0-9726-20AD-9E9C1F54278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65650" y="2412157"/>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71243E95-CAE5-8C0D-81E6-8BAC057E6CF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65650" y="2808201"/>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6EC98F5C-031A-02A1-3267-54167A8D38A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3945" y="2412157"/>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B1452DAC-248E-7D2A-9CE7-3370874AF57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9949" y="279562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a:extLst>
              <a:ext uri="{FF2B5EF4-FFF2-40B4-BE49-F238E27FC236}">
                <a16:creationId xmlns:a16="http://schemas.microsoft.com/office/drawing/2014/main" id="{4336B68B-D4AE-C5D2-78D5-E20B9623AAD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9949" y="3191669"/>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9CDEAA9D-16FB-5BF1-42B7-8B42F647A79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9949" y="3551709"/>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a:extLst>
              <a:ext uri="{FF2B5EF4-FFF2-40B4-BE49-F238E27FC236}">
                <a16:creationId xmlns:a16="http://schemas.microsoft.com/office/drawing/2014/main" id="{FE9558F0-633D-7CCD-035A-6435DF21DFC5}"/>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56173" y="2412157"/>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E0E65D1F-9ED4-C5F8-2C58-5A67AD0F81D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56173" y="2736193"/>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a:extLst>
              <a:ext uri="{FF2B5EF4-FFF2-40B4-BE49-F238E27FC236}">
                <a16:creationId xmlns:a16="http://schemas.microsoft.com/office/drawing/2014/main" id="{622706BB-41FC-B546-838E-2569BA5181AB}"/>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92177" y="302422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C69A0974-25AA-F7DC-2C25-698E2C36F0C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92177" y="3312257"/>
            <a:ext cx="228600" cy="22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958282"/>
      </p:ext>
    </p:extLst>
  </p:cSld>
  <p:clrMapOvr>
    <a:masterClrMapping/>
  </p:clrMapOvr>
</p:sld>
</file>

<file path=ppt/theme/theme1.xml><?xml version="1.0" encoding="utf-8"?>
<a:theme xmlns:a="http://schemas.openxmlformats.org/drawingml/2006/main" name="Office">
  <a:themeElements>
    <a:clrScheme name="HAW Hamburg">
      <a:dk1>
        <a:sysClr val="windowText" lastClr="000000"/>
      </a:dk1>
      <a:lt1>
        <a:sysClr val="window" lastClr="FFFFFF"/>
      </a:lt1>
      <a:dk2>
        <a:srgbClr val="0E2841"/>
      </a:dk2>
      <a:lt2>
        <a:srgbClr val="E8E8E8"/>
      </a:lt2>
      <a:accent1>
        <a:srgbClr val="003CA0"/>
      </a:accent1>
      <a:accent2>
        <a:srgbClr val="0096D2"/>
      </a:accent2>
      <a:accent3>
        <a:srgbClr val="A0BEDC"/>
      </a:accent3>
      <a:accent4>
        <a:srgbClr val="148E7D"/>
      </a:accent4>
      <a:accent5>
        <a:srgbClr val="AACDAF"/>
      </a:accent5>
      <a:accent6>
        <a:srgbClr val="FAF0C8"/>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87c3b92-71cd-4bed-b556-f046593e0e18" xsi:nil="true"/>
    <lcf76f155ced4ddcb4097134ff3c332f xmlns="16576748-f17e-4af3-9cd6-228873063ee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DCC7E1C6F20996458722924524A5D054" ma:contentTypeVersion="15" ma:contentTypeDescription="Ein neues Dokument erstellen." ma:contentTypeScope="" ma:versionID="847f7c5c18f472de8d75105b2247244e">
  <xsd:schema xmlns:xsd="http://www.w3.org/2001/XMLSchema" xmlns:xs="http://www.w3.org/2001/XMLSchema" xmlns:p="http://schemas.microsoft.com/office/2006/metadata/properties" xmlns:ns2="16576748-f17e-4af3-9cd6-228873063ee2" xmlns:ns3="d87c3b92-71cd-4bed-b556-f046593e0e18" targetNamespace="http://schemas.microsoft.com/office/2006/metadata/properties" ma:root="true" ma:fieldsID="4699b9d931e174de061420360f0c0e57" ns2:_="" ns3:_="">
    <xsd:import namespace="16576748-f17e-4af3-9cd6-228873063ee2"/>
    <xsd:import namespace="d87c3b92-71cd-4bed-b556-f046593e0e18"/>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576748-f17e-4af3-9cd6-228873063e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1902dec8-a9aa-4cb7-a2d5-0c0a0010876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87c3b92-71cd-4bed-b556-f046593e0e1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63651cd-c77b-4224-9bda-6eec3436359c}" ma:internalName="TaxCatchAll" ma:showField="CatchAllData" ma:web="d87c3b92-71cd-4bed-b556-f046593e0e18">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C8A3B3-B61A-4906-848F-56E2E7D23F61}">
  <ds:schemaRefs>
    <ds:schemaRef ds:uri="16576748-f17e-4af3-9cd6-228873063ee2"/>
    <ds:schemaRef ds:uri="d87c3b92-71cd-4bed-b556-f046593e0e18"/>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8F5C681-F170-4FFA-8C10-A256757AD816}">
  <ds:schemaRefs>
    <ds:schemaRef ds:uri="16576748-f17e-4af3-9cd6-228873063ee2"/>
    <ds:schemaRef ds:uri="d87c3b92-71cd-4bed-b556-f046593e0e1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3710C22-0C2B-43D8-906A-2B709C2F14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665</Words>
  <Application>Microsoft Office PowerPoint</Application>
  <PresentationFormat>Benutzerdefiniert</PresentationFormat>
  <Paragraphs>90</Paragraphs>
  <Slides>7</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Arial</vt:lpstr>
      <vt:lpstr>Open Sans</vt:lpstr>
      <vt:lpstr>Open Sans </vt:lpstr>
      <vt:lpstr>Open Sans Light</vt:lpstr>
      <vt:lpstr>Office</vt:lpstr>
      <vt:lpstr>PowerPoint-Präsentation</vt:lpstr>
      <vt:lpstr>PowerPoint-Präsentation</vt:lpstr>
      <vt:lpstr>PowerPoint-Präsentation</vt:lpstr>
      <vt:lpstr>Bezeichnung der Tabelle</vt:lpstr>
      <vt:lpstr>Bezeichnung der Tabelle</vt:lpstr>
      <vt:lpstr>Beispiel für eine Abbildung: Phasen eines Evaluationsvorhabens</vt:lpstr>
      <vt:lpstr>Beispiel für eine Abbildung: Generische Kompetenzen eines akademischen Studiums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Benjamin Ditzel</dc:creator>
  <cp:lastModifiedBy>Benjamin Ditzel</cp:lastModifiedBy>
  <cp:revision>1</cp:revision>
  <dcterms:created xsi:type="dcterms:W3CDTF">2025-02-03T15:12:03Z</dcterms:created>
  <dcterms:modified xsi:type="dcterms:W3CDTF">2025-02-13T14:36:33Z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2025-02-03T15:12:14Z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2c6cac8d-ab61-47b3-8209-4df2e46aefbc</vt:lpwstr>
  </property>
  <property fmtid="{D5CDD505-2E9C-101B-9397-08002B2CF9AE}" pid="7" name="MSIP_Label_defa4170-0d19-0005-0004-bc88714345d2_ActionId">
    <vt:lpwstr>b010dc2b-fd00-4815-b1cc-e22bc6f5faab</vt:lpwstr>
  </property>
  <property fmtid="{D5CDD505-2E9C-101B-9397-08002B2CF9AE}" pid="8" name="MSIP_Label_defa4170-0d19-0005-0004-bc88714345d2_ContentBits">
    <vt:lpwstr>0</vt:lpwstr>
  </property>
  <property fmtid="{D5CDD505-2E9C-101B-9397-08002B2CF9AE}" pid="9" name="ContentTypeId">
    <vt:lpwstr>0x010100DCC7E1C6F20996458722924524A5D054</vt:lpwstr>
  </property>
  <property fmtid="{D5CDD505-2E9C-101B-9397-08002B2CF9AE}" pid="10" name="MediaServiceImageTags">
    <vt:lpwstr/>
  </property>
</Properties>
</file>